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notesSlides/notesSlide13.xml" ContentType="application/vnd.openxmlformats-officedocument.presentationml.notesSlide+xml"/>
  <Override PartName="/ppt/tags/tag9.xml" ContentType="application/vnd.openxmlformats-officedocument.presentationml.tags+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66"/>
  </p:notesMasterIdLst>
  <p:handoutMasterIdLst>
    <p:handoutMasterId r:id="rId67"/>
  </p:handoutMasterIdLst>
  <p:sldIdLst>
    <p:sldId id="871" r:id="rId2"/>
    <p:sldId id="981" r:id="rId3"/>
    <p:sldId id="873" r:id="rId4"/>
    <p:sldId id="874" r:id="rId5"/>
    <p:sldId id="875" r:id="rId6"/>
    <p:sldId id="860" r:id="rId7"/>
    <p:sldId id="854" r:id="rId8"/>
    <p:sldId id="876" r:id="rId9"/>
    <p:sldId id="967" r:id="rId10"/>
    <p:sldId id="966" r:id="rId11"/>
    <p:sldId id="877" r:id="rId12"/>
    <p:sldId id="878" r:id="rId13"/>
    <p:sldId id="863" r:id="rId14"/>
    <p:sldId id="864" r:id="rId15"/>
    <p:sldId id="879" r:id="rId16"/>
    <p:sldId id="883" r:id="rId17"/>
    <p:sldId id="884" r:id="rId18"/>
    <p:sldId id="955" r:id="rId19"/>
    <p:sldId id="956" r:id="rId20"/>
    <p:sldId id="865" r:id="rId21"/>
    <p:sldId id="866" r:id="rId22"/>
    <p:sldId id="957" r:id="rId23"/>
    <p:sldId id="958" r:id="rId24"/>
    <p:sldId id="968" r:id="rId25"/>
    <p:sldId id="885" r:id="rId26"/>
    <p:sldId id="969" r:id="rId27"/>
    <p:sldId id="959" r:id="rId28"/>
    <p:sldId id="970" r:id="rId29"/>
    <p:sldId id="886" r:id="rId30"/>
    <p:sldId id="971" r:id="rId31"/>
    <p:sldId id="887" r:id="rId32"/>
    <p:sldId id="888" r:id="rId33"/>
    <p:sldId id="972" r:id="rId34"/>
    <p:sldId id="889" r:id="rId35"/>
    <p:sldId id="960" r:id="rId36"/>
    <p:sldId id="961" r:id="rId37"/>
    <p:sldId id="962" r:id="rId38"/>
    <p:sldId id="963" r:id="rId39"/>
    <p:sldId id="964" r:id="rId40"/>
    <p:sldId id="867" r:id="rId41"/>
    <p:sldId id="911" r:id="rId42"/>
    <p:sldId id="898" r:id="rId43"/>
    <p:sldId id="973" r:id="rId44"/>
    <p:sldId id="919" r:id="rId45"/>
    <p:sldId id="921" r:id="rId46"/>
    <p:sldId id="974" r:id="rId47"/>
    <p:sldId id="922" r:id="rId48"/>
    <p:sldId id="965" r:id="rId49"/>
    <p:sldId id="928" r:id="rId50"/>
    <p:sldId id="929" r:id="rId51"/>
    <p:sldId id="975" r:id="rId52"/>
    <p:sldId id="976" r:id="rId53"/>
    <p:sldId id="977" r:id="rId54"/>
    <p:sldId id="978" r:id="rId55"/>
    <p:sldId id="936" r:id="rId56"/>
    <p:sldId id="937" r:id="rId57"/>
    <p:sldId id="979" r:id="rId58"/>
    <p:sldId id="980" r:id="rId59"/>
    <p:sldId id="982" r:id="rId60"/>
    <p:sldId id="983" r:id="rId61"/>
    <p:sldId id="984" r:id="rId62"/>
    <p:sldId id="985" r:id="rId63"/>
    <p:sldId id="986" r:id="rId64"/>
    <p:sldId id="853" r:id="rId65"/>
  </p:sldIdLst>
  <p:sldSz cx="12196763" cy="6858000"/>
  <p:notesSz cx="6858000" cy="9144000"/>
  <p:defaultTex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p:defaultTextStyle>
  <p:extLst>
    <p:ext uri="{EFAFB233-063F-42B5-8137-9DF3F51BA10A}">
      <p15:sldGuideLst xmlns:p15="http://schemas.microsoft.com/office/powerpoint/2012/main">
        <p15:guide id="1" orient="horz" pos="2142">
          <p15:clr>
            <a:srgbClr val="A4A3A4"/>
          </p15:clr>
        </p15:guide>
        <p15:guide id="2" pos="3841">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8F8F8"/>
    <a:srgbClr val="215C6C"/>
    <a:srgbClr val="006BBC"/>
    <a:srgbClr val="EAEAEA"/>
    <a:srgbClr val="DDDDDD"/>
    <a:srgbClr val="0DC2D5"/>
    <a:srgbClr val="17DCF1"/>
    <a:srgbClr val="12D0C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7975" autoAdjust="0"/>
    <p:restoredTop sz="49635" autoAdjust="0"/>
  </p:normalViewPr>
  <p:slideViewPr>
    <p:cSldViewPr snapToObjects="1">
      <p:cViewPr varScale="1">
        <p:scale>
          <a:sx n="76" d="100"/>
          <a:sy n="76" d="100"/>
        </p:scale>
        <p:origin x="378" y="54"/>
      </p:cViewPr>
      <p:guideLst>
        <p:guide orient="horz" pos="2142"/>
        <p:guide pos="3841"/>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10776"/>
    </p:cViewPr>
  </p:sorterViewPr>
  <p:notesViewPr>
    <p:cSldViewPr snapToObjects="1">
      <p:cViewPr varScale="1">
        <p:scale>
          <a:sx n="69" d="100"/>
          <a:sy n="69" d="100"/>
        </p:scale>
        <p:origin x="-2838" y="-90"/>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presProps" Target="presProps.xml"/><Relationship Id="rId7" Type="http://schemas.openxmlformats.org/officeDocument/2006/relationships/slide" Target="slides/slide6.xml"/><Relationship Id="rId71"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handoutMaster" Target="handoutMasters/handoutMaster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buFont typeface="Arial" pitchFamily="34" charset="0"/>
              <a:buNone/>
              <a:defRPr sz="1200"/>
            </a:lvl1pPr>
          </a:lstStyle>
          <a:p>
            <a:pPr>
              <a:defRPr/>
            </a:pPr>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buFont typeface="Arial" pitchFamily="34" charset="0"/>
              <a:buNone/>
              <a:defRPr sz="1200"/>
            </a:lvl1pPr>
          </a:lstStyle>
          <a:p>
            <a:pPr>
              <a:defRPr/>
            </a:pPr>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buFont typeface="Arial" pitchFamily="34" charset="0"/>
              <a:buNone/>
              <a:defRPr sz="1200" smtClean="0"/>
            </a:lvl1pPr>
          </a:lstStyle>
          <a:p>
            <a:pPr>
              <a:defRPr/>
            </a:pPr>
            <a:fld id="{B2561BF5-BEB7-4005-B8FD-215901AF7EE5}" type="slidenum">
              <a:rPr lang="zh-CN" altLang="en-US"/>
              <a:pPr>
                <a:defRPr/>
              </a:pPr>
              <a:t>‹#›</a:t>
            </a:fld>
            <a:endParaRPr lang="zh-CN" altLang="en-US"/>
          </a:p>
        </p:txBody>
      </p:sp>
    </p:spTree>
    <p:extLst>
      <p:ext uri="{BB962C8B-B14F-4D97-AF65-F5344CB8AC3E}">
        <p14:creationId xmlns:p14="http://schemas.microsoft.com/office/powerpoint/2010/main" val="70375566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0" y="0"/>
            <a:ext cx="2971800" cy="45720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eaLnBrk="0" hangingPunct="0">
              <a:buFont typeface="Arial" pitchFamily="34" charset="0"/>
              <a:buNone/>
              <a:defRPr sz="1200"/>
            </a:lvl1pPr>
          </a:lstStyle>
          <a:p>
            <a:pPr>
              <a:defRPr/>
            </a:pPr>
            <a:endParaRPr lang="zh-CN" altLang="en-US"/>
          </a:p>
        </p:txBody>
      </p:sp>
      <p:sp>
        <p:nvSpPr>
          <p:cNvPr id="3075" name="Rectangle 3"/>
          <p:cNvSpPr>
            <a:spLocks noGrp="1" noChangeArrowheads="1"/>
          </p:cNvSpPr>
          <p:nvPr>
            <p:ph type="dt" idx="1"/>
          </p:nvPr>
        </p:nvSpPr>
        <p:spPr bwMode="auto">
          <a:xfrm>
            <a:off x="3884613" y="0"/>
            <a:ext cx="2971800" cy="45720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lgn="r" eaLnBrk="0" hangingPunct="0">
              <a:buFont typeface="Arial" pitchFamily="34" charset="0"/>
              <a:buNone/>
              <a:defRPr sz="1200"/>
            </a:lvl1pPr>
          </a:lstStyle>
          <a:p>
            <a:pPr>
              <a:defRPr/>
            </a:pPr>
            <a:fld id="{93FD7E3C-14E0-4A75-84C1-B413A2E8F847}" type="datetimeFigureOut">
              <a:rPr lang="zh-CN" altLang="en-US"/>
              <a:pPr>
                <a:defRPr/>
              </a:pPr>
              <a:t>2019-06-17</a:t>
            </a:fld>
            <a:endParaRPr lang="en-US"/>
          </a:p>
        </p:txBody>
      </p:sp>
      <p:sp>
        <p:nvSpPr>
          <p:cNvPr id="19460" name="Rectangle 4"/>
          <p:cNvSpPr>
            <a:spLocks noGrp="1" noRot="1" noChangeAspect="1" noChangeArrowheads="1"/>
          </p:cNvSpPr>
          <p:nvPr>
            <p:ph type="sldImg" idx="2"/>
          </p:nvPr>
        </p:nvSpPr>
        <p:spPr bwMode="auto">
          <a:xfrm>
            <a:off x="1143000" y="685800"/>
            <a:ext cx="4572000" cy="3429000"/>
          </a:xfrm>
          <a:prstGeom prst="rect">
            <a:avLst/>
          </a:prstGeom>
          <a:noFill/>
          <a:ln w="9525">
            <a:noFill/>
            <a:miter lim="800000"/>
            <a:headEnd/>
            <a:tailEnd/>
          </a:ln>
        </p:spPr>
      </p:sp>
      <p:sp>
        <p:nvSpPr>
          <p:cNvPr id="3077" name="Rectangle 5"/>
          <p:cNvSpPr>
            <a:spLocks noGrp="1" noChangeArrowheads="1"/>
          </p:cNvSpPr>
          <p:nvPr>
            <p:ph type="body" sz="quarter" idx="3"/>
          </p:nvPr>
        </p:nvSpPr>
        <p:spPr bwMode="auto">
          <a:xfrm>
            <a:off x="685800" y="4343400"/>
            <a:ext cx="5486400" cy="4114800"/>
          </a:xfrm>
          <a:prstGeom prst="rect">
            <a:avLst/>
          </a:prstGeom>
          <a:noFill/>
          <a:ln>
            <a:noFill/>
          </a:ln>
          <a:effectLst/>
          <a:extLst/>
        </p:spPr>
        <p:txBody>
          <a:bodyPr vert="horz" wrap="square" lIns="91440" tIns="45720" rIns="91440" bIns="45720" numCol="1" anchor="ctr" anchorCtr="0" compatLnSpc="1">
            <a:prstTxWarp prst="textNoShape">
              <a:avLst/>
            </a:prstTxWarp>
          </a:bodyPr>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p>
        </p:txBody>
      </p:sp>
      <p:sp>
        <p:nvSpPr>
          <p:cNvPr id="3078" name="Rectangle 6"/>
          <p:cNvSpPr>
            <a:spLocks noGrp="1" noChangeArrowheads="1"/>
          </p:cNvSpPr>
          <p:nvPr>
            <p:ph type="ftr" sz="quarter" idx="4"/>
          </p:nvPr>
        </p:nvSpPr>
        <p:spPr bwMode="auto">
          <a:xfrm>
            <a:off x="0" y="8685213"/>
            <a:ext cx="2971800" cy="457200"/>
          </a:xfrm>
          <a:prstGeom prst="rect">
            <a:avLst/>
          </a:prstGeom>
          <a:noFill/>
          <a:ln>
            <a:noFill/>
          </a:ln>
          <a:effectLst/>
          <a:extLst/>
        </p:spPr>
        <p:txBody>
          <a:bodyPr vert="horz" wrap="square" lIns="91440" tIns="45720" rIns="91440" bIns="45720" numCol="1" anchor="b" anchorCtr="0" compatLnSpc="1">
            <a:prstTxWarp prst="textNoShape">
              <a:avLst/>
            </a:prstTxWarp>
          </a:bodyPr>
          <a:lstStyle>
            <a:lvl1pPr eaLnBrk="0" hangingPunct="0">
              <a:buFont typeface="Arial" pitchFamily="34" charset="0"/>
              <a:buNone/>
              <a:defRPr sz="1200"/>
            </a:lvl1pPr>
          </a:lstStyle>
          <a:p>
            <a:pPr>
              <a:defRPr/>
            </a:pPr>
            <a:endParaRPr lang="en-US"/>
          </a:p>
        </p:txBody>
      </p:sp>
      <p:sp>
        <p:nvSpPr>
          <p:cNvPr id="3079" name="Rectangle 7"/>
          <p:cNvSpPr>
            <a:spLocks noGrp="1" noChangeArrowheads="1"/>
          </p:cNvSpPr>
          <p:nvPr>
            <p:ph type="sldNum" sz="quarter" idx="5"/>
          </p:nvPr>
        </p:nvSpPr>
        <p:spPr bwMode="auto">
          <a:xfrm>
            <a:off x="3884613" y="8685213"/>
            <a:ext cx="2971800" cy="457200"/>
          </a:xfrm>
          <a:prstGeom prst="rect">
            <a:avLst/>
          </a:prstGeom>
          <a:noFill/>
          <a:ln>
            <a:noFill/>
          </a:ln>
          <a:effectLst/>
          <a:extLst/>
        </p:spPr>
        <p:txBody>
          <a:bodyPr vert="horz" wrap="square" lIns="91440" tIns="45720" rIns="91440" bIns="45720" numCol="1" anchor="b" anchorCtr="0" compatLnSpc="1">
            <a:prstTxWarp prst="textNoShape">
              <a:avLst/>
            </a:prstTxWarp>
          </a:bodyPr>
          <a:lstStyle>
            <a:lvl1pPr algn="r" eaLnBrk="0" hangingPunct="0">
              <a:buFont typeface="Arial" pitchFamily="34" charset="0"/>
              <a:buNone/>
              <a:defRPr sz="1200"/>
            </a:lvl1pPr>
          </a:lstStyle>
          <a:p>
            <a:pPr>
              <a:defRPr/>
            </a:pPr>
            <a:fld id="{DF7B546C-AF4A-4AF7-A4F4-304D87EF9836}" type="slidenum">
              <a:rPr lang="zh-CN" altLang="en-US"/>
              <a:pPr>
                <a:defRPr/>
              </a:pPr>
              <a:t>‹#›</a:t>
            </a:fld>
            <a:endParaRPr lang="en-US"/>
          </a:p>
        </p:txBody>
      </p:sp>
    </p:spTree>
    <p:extLst>
      <p:ext uri="{BB962C8B-B14F-4D97-AF65-F5344CB8AC3E}">
        <p14:creationId xmlns:p14="http://schemas.microsoft.com/office/powerpoint/2010/main" val="1455886506"/>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Calibri" pitchFamily="34" charset="0"/>
        <a:ea typeface="宋体" pitchFamily="2" charset="-122"/>
        <a:cs typeface="+mn-cs"/>
      </a:defRPr>
    </a:lvl1pPr>
    <a:lvl2pPr marL="457200" algn="l" rtl="0" eaLnBrk="0" fontAlgn="base" hangingPunct="0">
      <a:spcBef>
        <a:spcPct val="30000"/>
      </a:spcBef>
      <a:spcAft>
        <a:spcPct val="0"/>
      </a:spcAft>
      <a:defRPr sz="1200" kern="1200">
        <a:solidFill>
          <a:schemeClr val="tx1"/>
        </a:solidFill>
        <a:latin typeface="Calibri" pitchFamily="34" charset="0"/>
        <a:ea typeface="宋体" pitchFamily="2" charset="-122"/>
        <a:cs typeface="+mn-cs"/>
      </a:defRPr>
    </a:lvl2pPr>
    <a:lvl3pPr marL="914400" algn="l" rtl="0" eaLnBrk="0" fontAlgn="base" hangingPunct="0">
      <a:spcBef>
        <a:spcPct val="30000"/>
      </a:spcBef>
      <a:spcAft>
        <a:spcPct val="0"/>
      </a:spcAft>
      <a:defRPr sz="1200" kern="1200">
        <a:solidFill>
          <a:schemeClr val="tx1"/>
        </a:solidFill>
        <a:latin typeface="Calibri" pitchFamily="34" charset="0"/>
        <a:ea typeface="宋体" pitchFamily="2" charset="-122"/>
        <a:cs typeface="+mn-cs"/>
      </a:defRPr>
    </a:lvl3pPr>
    <a:lvl4pPr marL="1371600" algn="l" rtl="0" eaLnBrk="0" fontAlgn="base" hangingPunct="0">
      <a:spcBef>
        <a:spcPct val="30000"/>
      </a:spcBef>
      <a:spcAft>
        <a:spcPct val="0"/>
      </a:spcAft>
      <a:defRPr sz="1200" kern="1200">
        <a:solidFill>
          <a:schemeClr val="tx1"/>
        </a:solidFill>
        <a:latin typeface="Calibri" pitchFamily="34" charset="0"/>
        <a:ea typeface="宋体" pitchFamily="2" charset="-122"/>
        <a:cs typeface="+mn-cs"/>
      </a:defRPr>
    </a:lvl4pPr>
    <a:lvl5pPr marL="1828800" algn="l" rtl="0" eaLnBrk="0" fontAlgn="base" hangingPunct="0">
      <a:spcBef>
        <a:spcPct val="30000"/>
      </a:spcBef>
      <a:spcAft>
        <a:spcPct val="0"/>
      </a:spcAft>
      <a:defRPr sz="1200" kern="1200">
        <a:solidFill>
          <a:schemeClr val="tx1"/>
        </a:solidFill>
        <a:latin typeface="Calibri" pitchFamily="34" charset="0"/>
        <a:ea typeface="宋体"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幻灯片图像占位符 1"/>
          <p:cNvSpPr>
            <a:spLocks noGrp="1" noRot="1" noChangeAspect="1"/>
          </p:cNvSpPr>
          <p:nvPr>
            <p:ph type="sldImg"/>
          </p:nvPr>
        </p:nvSpPr>
        <p:spPr>
          <a:xfrm>
            <a:off x="381000" y="685800"/>
            <a:ext cx="6096000" cy="3429000"/>
          </a:xfrm>
        </p:spPr>
      </p:sp>
      <p:sp>
        <p:nvSpPr>
          <p:cNvPr id="22530" name="备注占位符 2"/>
          <p:cNvSpPr>
            <a:spLocks noGrp="1"/>
          </p:cNvSpPr>
          <p:nvPr>
            <p:ph type="body" idx="1"/>
          </p:nvPr>
        </p:nvSpPr>
        <p:spPr>
          <a:noFill/>
        </p:spPr>
        <p:txBody>
          <a:bodyPr/>
          <a:lstStyle/>
          <a:p>
            <a:endParaRPr lang="zh-CN" altLang="en-US" smtClean="0"/>
          </a:p>
        </p:txBody>
      </p:sp>
      <p:sp>
        <p:nvSpPr>
          <p:cNvPr id="22531" name="灯片编号占位符 3"/>
          <p:cNvSpPr>
            <a:spLocks noGrp="1"/>
          </p:cNvSpPr>
          <p:nvPr>
            <p:ph type="sldNum" sz="quarter" idx="5"/>
          </p:nvPr>
        </p:nvSpPr>
        <p:spPr>
          <a:noFill/>
          <a:ln>
            <a:miter lim="800000"/>
            <a:headEnd/>
            <a:tailEnd/>
          </a:ln>
        </p:spPr>
        <p:txBody>
          <a:bodyPr/>
          <a:lstStyle/>
          <a:p>
            <a:fld id="{5DD2494C-D95E-42B7-B665-0987CFBF4F1C}" type="slidenum">
              <a:rPr lang="zh-CN" altLang="en-US" smtClean="0"/>
              <a:pPr/>
              <a:t>1</a:t>
            </a:fld>
            <a:endParaRPr lang="en-US" altLang="zh-CN" smtClean="0"/>
          </a:p>
        </p:txBody>
      </p:sp>
    </p:spTree>
    <p:extLst>
      <p:ext uri="{BB962C8B-B14F-4D97-AF65-F5344CB8AC3E}">
        <p14:creationId xmlns:p14="http://schemas.microsoft.com/office/powerpoint/2010/main" val="78745146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幻灯片图像占位符 1"/>
          <p:cNvSpPr>
            <a:spLocks noGrp="1" noRot="1" noChangeAspect="1"/>
          </p:cNvSpPr>
          <p:nvPr>
            <p:ph type="sldImg"/>
          </p:nvPr>
        </p:nvSpPr>
        <p:spPr>
          <a:xfrm>
            <a:off x="381000" y="685800"/>
            <a:ext cx="6096000" cy="3429000"/>
          </a:xfrm>
        </p:spPr>
      </p:sp>
      <p:sp>
        <p:nvSpPr>
          <p:cNvPr id="36866" name="备注占位符 2"/>
          <p:cNvSpPr>
            <a:spLocks noGrp="1"/>
          </p:cNvSpPr>
          <p:nvPr>
            <p:ph type="body" idx="1"/>
          </p:nvPr>
        </p:nvSpPr>
        <p:spPr>
          <a:noFill/>
        </p:spPr>
        <p:txBody>
          <a:bodyPr/>
          <a:lstStyle/>
          <a:p>
            <a:endParaRPr lang="zh-CN" altLang="en-US" smtClean="0"/>
          </a:p>
        </p:txBody>
      </p:sp>
      <p:sp>
        <p:nvSpPr>
          <p:cNvPr id="36867" name="灯片编号占位符 3"/>
          <p:cNvSpPr>
            <a:spLocks noGrp="1"/>
          </p:cNvSpPr>
          <p:nvPr>
            <p:ph type="sldNum" sz="quarter" idx="5"/>
          </p:nvPr>
        </p:nvSpPr>
        <p:spPr>
          <a:noFill/>
          <a:ln>
            <a:miter lim="800000"/>
            <a:headEnd/>
            <a:tailEnd/>
          </a:ln>
        </p:spPr>
        <p:txBody>
          <a:bodyPr/>
          <a:lstStyle/>
          <a:p>
            <a:fld id="{3973BC58-B95E-4452-B5F8-60297AB0B93A}" type="slidenum">
              <a:rPr lang="zh-CN" altLang="en-US" smtClean="0">
                <a:solidFill>
                  <a:srgbClr val="000000"/>
                </a:solidFill>
              </a:rPr>
              <a:pPr/>
              <a:t>10</a:t>
            </a:fld>
            <a:endParaRPr lang="en-US" altLang="zh-CN" smtClean="0">
              <a:solidFill>
                <a:srgbClr val="000000"/>
              </a:solidFill>
            </a:endParaRPr>
          </a:p>
        </p:txBody>
      </p:sp>
    </p:spTree>
    <p:extLst>
      <p:ext uri="{BB962C8B-B14F-4D97-AF65-F5344CB8AC3E}">
        <p14:creationId xmlns:p14="http://schemas.microsoft.com/office/powerpoint/2010/main" val="281588344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幻灯片图像占位符 1"/>
          <p:cNvSpPr>
            <a:spLocks noGrp="1" noRot="1" noChangeAspect="1"/>
          </p:cNvSpPr>
          <p:nvPr>
            <p:ph type="sldImg"/>
          </p:nvPr>
        </p:nvSpPr>
        <p:spPr>
          <a:xfrm>
            <a:off x="381000" y="685800"/>
            <a:ext cx="6096000" cy="3429000"/>
          </a:xfrm>
        </p:spPr>
      </p:sp>
      <p:sp>
        <p:nvSpPr>
          <p:cNvPr id="38914" name="备注占位符 2"/>
          <p:cNvSpPr>
            <a:spLocks noGrp="1"/>
          </p:cNvSpPr>
          <p:nvPr>
            <p:ph type="body" idx="1"/>
          </p:nvPr>
        </p:nvSpPr>
        <p:spPr>
          <a:noFill/>
        </p:spPr>
        <p:txBody>
          <a:bodyPr/>
          <a:lstStyle/>
          <a:p>
            <a:endParaRPr lang="zh-CN" altLang="en-US" smtClean="0"/>
          </a:p>
        </p:txBody>
      </p:sp>
      <p:sp>
        <p:nvSpPr>
          <p:cNvPr id="38915" name="灯片编号占位符 3"/>
          <p:cNvSpPr>
            <a:spLocks noGrp="1"/>
          </p:cNvSpPr>
          <p:nvPr>
            <p:ph type="sldNum" sz="quarter" idx="5"/>
          </p:nvPr>
        </p:nvSpPr>
        <p:spPr>
          <a:noFill/>
          <a:ln>
            <a:miter lim="800000"/>
            <a:headEnd/>
            <a:tailEnd/>
          </a:ln>
        </p:spPr>
        <p:txBody>
          <a:bodyPr/>
          <a:lstStyle/>
          <a:p>
            <a:fld id="{7F3B4A37-F491-4F9D-B007-D5128DFE90EA}" type="slidenum">
              <a:rPr lang="zh-CN" altLang="en-US" smtClean="0">
                <a:solidFill>
                  <a:srgbClr val="000000"/>
                </a:solidFill>
              </a:rPr>
              <a:pPr/>
              <a:t>11</a:t>
            </a:fld>
            <a:endParaRPr lang="en-US" altLang="zh-CN" smtClean="0">
              <a:solidFill>
                <a:srgbClr val="000000"/>
              </a:solidFill>
            </a:endParaRPr>
          </a:p>
        </p:txBody>
      </p:sp>
    </p:spTree>
    <p:extLst>
      <p:ext uri="{BB962C8B-B14F-4D97-AF65-F5344CB8AC3E}">
        <p14:creationId xmlns:p14="http://schemas.microsoft.com/office/powerpoint/2010/main" val="18043602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幻灯片图像占位符 1"/>
          <p:cNvSpPr>
            <a:spLocks noGrp="1" noRot="1" noChangeAspect="1"/>
          </p:cNvSpPr>
          <p:nvPr>
            <p:ph type="sldImg"/>
          </p:nvPr>
        </p:nvSpPr>
        <p:spPr>
          <a:xfrm>
            <a:off x="381000" y="685800"/>
            <a:ext cx="6096000" cy="3429000"/>
          </a:xfrm>
        </p:spPr>
      </p:sp>
      <p:sp>
        <p:nvSpPr>
          <p:cNvPr id="40962" name="备注占位符 2"/>
          <p:cNvSpPr>
            <a:spLocks noGrp="1"/>
          </p:cNvSpPr>
          <p:nvPr>
            <p:ph type="body" idx="1"/>
          </p:nvPr>
        </p:nvSpPr>
        <p:spPr>
          <a:noFill/>
        </p:spPr>
        <p:txBody>
          <a:bodyPr/>
          <a:lstStyle/>
          <a:p>
            <a:endParaRPr lang="zh-CN" altLang="en-US" smtClean="0"/>
          </a:p>
        </p:txBody>
      </p:sp>
      <p:sp>
        <p:nvSpPr>
          <p:cNvPr id="40963" name="灯片编号占位符 3"/>
          <p:cNvSpPr>
            <a:spLocks noGrp="1"/>
          </p:cNvSpPr>
          <p:nvPr>
            <p:ph type="sldNum" sz="quarter" idx="5"/>
          </p:nvPr>
        </p:nvSpPr>
        <p:spPr>
          <a:noFill/>
          <a:ln>
            <a:miter lim="800000"/>
            <a:headEnd/>
            <a:tailEnd/>
          </a:ln>
        </p:spPr>
        <p:txBody>
          <a:bodyPr/>
          <a:lstStyle/>
          <a:p>
            <a:fld id="{273902DA-78E0-4138-963A-D21F899868B9}" type="slidenum">
              <a:rPr lang="zh-CN" altLang="en-US" smtClean="0">
                <a:solidFill>
                  <a:srgbClr val="000000"/>
                </a:solidFill>
              </a:rPr>
              <a:pPr/>
              <a:t>12</a:t>
            </a:fld>
            <a:endParaRPr lang="en-US" altLang="zh-CN" smtClean="0">
              <a:solidFill>
                <a:srgbClr val="000000"/>
              </a:solidFill>
            </a:endParaRPr>
          </a:p>
        </p:txBody>
      </p:sp>
    </p:spTree>
    <p:extLst>
      <p:ext uri="{BB962C8B-B14F-4D97-AF65-F5344CB8AC3E}">
        <p14:creationId xmlns:p14="http://schemas.microsoft.com/office/powerpoint/2010/main" val="370817208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a:xfrm>
            <a:off x="381000" y="685800"/>
            <a:ext cx="6096000" cy="3429000"/>
          </a:xfrm>
        </p:spPr>
      </p:sp>
      <p:sp>
        <p:nvSpPr>
          <p:cNvPr id="45058" name="备注占位符 2"/>
          <p:cNvSpPr>
            <a:spLocks noGrp="1"/>
          </p:cNvSpPr>
          <p:nvPr>
            <p:ph type="body" idx="1"/>
          </p:nvPr>
        </p:nvSpPr>
        <p:spPr>
          <a:noFill/>
        </p:spPr>
        <p:txBody>
          <a:bodyPr/>
          <a:lstStyle/>
          <a:p>
            <a:endParaRPr lang="zh-CN" altLang="en-US" smtClean="0"/>
          </a:p>
        </p:txBody>
      </p:sp>
      <p:sp>
        <p:nvSpPr>
          <p:cNvPr id="45059" name="灯片编号占位符 3"/>
          <p:cNvSpPr>
            <a:spLocks noGrp="1"/>
          </p:cNvSpPr>
          <p:nvPr>
            <p:ph type="sldNum" sz="quarter" idx="5"/>
          </p:nvPr>
        </p:nvSpPr>
        <p:spPr>
          <a:noFill/>
          <a:ln>
            <a:miter lim="800000"/>
            <a:headEnd/>
            <a:tailEnd/>
          </a:ln>
        </p:spPr>
        <p:txBody>
          <a:bodyPr/>
          <a:lstStyle/>
          <a:p>
            <a:fld id="{0E7D0628-D4C6-40C3-9DB2-3DCDB65C3A2C}" type="slidenum">
              <a:rPr lang="en-US" altLang="zh-CN" smtClean="0"/>
              <a:pPr/>
              <a:t>13</a:t>
            </a:fld>
            <a:endParaRPr lang="en-US" altLang="zh-CN" smtClean="0"/>
          </a:p>
        </p:txBody>
      </p:sp>
    </p:spTree>
    <p:extLst>
      <p:ext uri="{BB962C8B-B14F-4D97-AF65-F5344CB8AC3E}">
        <p14:creationId xmlns:p14="http://schemas.microsoft.com/office/powerpoint/2010/main" val="110058046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5" name="幻灯片图像占位符 1"/>
          <p:cNvSpPr>
            <a:spLocks noGrp="1" noRot="1" noChangeAspect="1"/>
          </p:cNvSpPr>
          <p:nvPr>
            <p:ph type="sldImg"/>
          </p:nvPr>
        </p:nvSpPr>
        <p:spPr>
          <a:xfrm>
            <a:off x="381000" y="685800"/>
            <a:ext cx="6096000" cy="3429000"/>
          </a:xfrm>
        </p:spPr>
      </p:sp>
      <p:sp>
        <p:nvSpPr>
          <p:cNvPr id="47106" name="备注占位符 2"/>
          <p:cNvSpPr>
            <a:spLocks noGrp="1"/>
          </p:cNvSpPr>
          <p:nvPr>
            <p:ph type="body" idx="1"/>
          </p:nvPr>
        </p:nvSpPr>
        <p:spPr>
          <a:noFill/>
        </p:spPr>
        <p:txBody>
          <a:bodyPr/>
          <a:lstStyle/>
          <a:p>
            <a:endParaRPr lang="zh-CN" altLang="en-US" smtClean="0"/>
          </a:p>
        </p:txBody>
      </p:sp>
      <p:sp>
        <p:nvSpPr>
          <p:cNvPr id="47107" name="灯片编号占位符 3"/>
          <p:cNvSpPr>
            <a:spLocks noGrp="1"/>
          </p:cNvSpPr>
          <p:nvPr>
            <p:ph type="sldNum" sz="quarter" idx="5"/>
          </p:nvPr>
        </p:nvSpPr>
        <p:spPr>
          <a:noFill/>
          <a:ln>
            <a:miter lim="800000"/>
            <a:headEnd/>
            <a:tailEnd/>
          </a:ln>
        </p:spPr>
        <p:txBody>
          <a:bodyPr/>
          <a:lstStyle/>
          <a:p>
            <a:fld id="{3AC5C301-2500-46F6-9A7A-31F26A2165D9}" type="slidenum">
              <a:rPr lang="zh-CN" altLang="en-US" smtClean="0">
                <a:solidFill>
                  <a:srgbClr val="000000"/>
                </a:solidFill>
              </a:rPr>
              <a:pPr/>
              <a:t>14</a:t>
            </a:fld>
            <a:endParaRPr lang="en-US" altLang="zh-CN" smtClean="0">
              <a:solidFill>
                <a:srgbClr val="000000"/>
              </a:solidFill>
            </a:endParaRPr>
          </a:p>
        </p:txBody>
      </p:sp>
    </p:spTree>
    <p:extLst>
      <p:ext uri="{BB962C8B-B14F-4D97-AF65-F5344CB8AC3E}">
        <p14:creationId xmlns:p14="http://schemas.microsoft.com/office/powerpoint/2010/main" val="77247021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3" name="幻灯片图像占位符 1"/>
          <p:cNvSpPr>
            <a:spLocks noGrp="1" noRot="1" noChangeAspect="1"/>
          </p:cNvSpPr>
          <p:nvPr>
            <p:ph type="sldImg"/>
          </p:nvPr>
        </p:nvSpPr>
        <p:spPr>
          <a:xfrm>
            <a:off x="381000" y="685800"/>
            <a:ext cx="6096000" cy="3429000"/>
          </a:xfrm>
        </p:spPr>
      </p:sp>
      <p:sp>
        <p:nvSpPr>
          <p:cNvPr id="49154" name="备注占位符 2"/>
          <p:cNvSpPr>
            <a:spLocks noGrp="1"/>
          </p:cNvSpPr>
          <p:nvPr>
            <p:ph type="body" idx="1"/>
          </p:nvPr>
        </p:nvSpPr>
        <p:spPr>
          <a:noFill/>
        </p:spPr>
        <p:txBody>
          <a:bodyPr/>
          <a:lstStyle/>
          <a:p>
            <a:endParaRPr lang="zh-CN" altLang="en-US" smtClean="0"/>
          </a:p>
        </p:txBody>
      </p:sp>
      <p:sp>
        <p:nvSpPr>
          <p:cNvPr id="49155" name="灯片编号占位符 3"/>
          <p:cNvSpPr>
            <a:spLocks noGrp="1"/>
          </p:cNvSpPr>
          <p:nvPr>
            <p:ph type="sldNum" sz="quarter" idx="5"/>
          </p:nvPr>
        </p:nvSpPr>
        <p:spPr>
          <a:noFill/>
          <a:ln>
            <a:miter lim="800000"/>
            <a:headEnd/>
            <a:tailEnd/>
          </a:ln>
        </p:spPr>
        <p:txBody>
          <a:bodyPr/>
          <a:lstStyle/>
          <a:p>
            <a:fld id="{F203DF28-5533-4804-8B71-E471ED0A74AC}" type="slidenum">
              <a:rPr lang="zh-CN" altLang="en-US" smtClean="0">
                <a:solidFill>
                  <a:srgbClr val="000000"/>
                </a:solidFill>
              </a:rPr>
              <a:pPr/>
              <a:t>15</a:t>
            </a:fld>
            <a:endParaRPr lang="en-US" altLang="zh-CN" smtClean="0">
              <a:solidFill>
                <a:srgbClr val="000000"/>
              </a:solidFill>
            </a:endParaRPr>
          </a:p>
        </p:txBody>
      </p:sp>
    </p:spTree>
    <p:extLst>
      <p:ext uri="{BB962C8B-B14F-4D97-AF65-F5344CB8AC3E}">
        <p14:creationId xmlns:p14="http://schemas.microsoft.com/office/powerpoint/2010/main" val="185295516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5" name="幻灯片图像占位符 1"/>
          <p:cNvSpPr>
            <a:spLocks noGrp="1" noRot="1" noChangeAspect="1"/>
          </p:cNvSpPr>
          <p:nvPr>
            <p:ph type="sldImg"/>
          </p:nvPr>
        </p:nvSpPr>
        <p:spPr>
          <a:xfrm>
            <a:off x="381000" y="685800"/>
            <a:ext cx="6096000" cy="3429000"/>
          </a:xfrm>
        </p:spPr>
      </p:sp>
      <p:sp>
        <p:nvSpPr>
          <p:cNvPr id="57346" name="备注占位符 2"/>
          <p:cNvSpPr>
            <a:spLocks noGrp="1"/>
          </p:cNvSpPr>
          <p:nvPr>
            <p:ph type="body" idx="1"/>
          </p:nvPr>
        </p:nvSpPr>
        <p:spPr>
          <a:noFill/>
        </p:spPr>
        <p:txBody>
          <a:bodyPr/>
          <a:lstStyle/>
          <a:p>
            <a:endParaRPr lang="zh-CN" altLang="en-US" smtClean="0"/>
          </a:p>
        </p:txBody>
      </p:sp>
      <p:sp>
        <p:nvSpPr>
          <p:cNvPr id="57347" name="灯片编号占位符 3"/>
          <p:cNvSpPr>
            <a:spLocks noGrp="1"/>
          </p:cNvSpPr>
          <p:nvPr>
            <p:ph type="sldNum" sz="quarter" idx="5"/>
          </p:nvPr>
        </p:nvSpPr>
        <p:spPr>
          <a:noFill/>
          <a:ln>
            <a:miter lim="800000"/>
            <a:headEnd/>
            <a:tailEnd/>
          </a:ln>
        </p:spPr>
        <p:txBody>
          <a:bodyPr/>
          <a:lstStyle/>
          <a:p>
            <a:fld id="{D468C61C-B596-4EC4-9C7E-11D92F748538}" type="slidenum">
              <a:rPr lang="zh-CN" altLang="en-US" smtClean="0">
                <a:solidFill>
                  <a:srgbClr val="000000"/>
                </a:solidFill>
              </a:rPr>
              <a:pPr/>
              <a:t>16</a:t>
            </a:fld>
            <a:endParaRPr lang="en-US" altLang="zh-CN" smtClean="0">
              <a:solidFill>
                <a:srgbClr val="000000"/>
              </a:solidFill>
            </a:endParaRPr>
          </a:p>
        </p:txBody>
      </p:sp>
    </p:spTree>
    <p:extLst>
      <p:ext uri="{BB962C8B-B14F-4D97-AF65-F5344CB8AC3E}">
        <p14:creationId xmlns:p14="http://schemas.microsoft.com/office/powerpoint/2010/main" val="100516730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3" name="幻灯片图像占位符 1"/>
          <p:cNvSpPr>
            <a:spLocks noGrp="1" noRot="1" noChangeAspect="1"/>
          </p:cNvSpPr>
          <p:nvPr>
            <p:ph type="sldImg"/>
          </p:nvPr>
        </p:nvSpPr>
        <p:spPr>
          <a:xfrm>
            <a:off x="381000" y="685800"/>
            <a:ext cx="6096000" cy="3429000"/>
          </a:xfrm>
        </p:spPr>
      </p:sp>
      <p:sp>
        <p:nvSpPr>
          <p:cNvPr id="59394" name="备注占位符 2"/>
          <p:cNvSpPr>
            <a:spLocks noGrp="1"/>
          </p:cNvSpPr>
          <p:nvPr>
            <p:ph type="body" idx="1"/>
          </p:nvPr>
        </p:nvSpPr>
        <p:spPr>
          <a:noFill/>
        </p:spPr>
        <p:txBody>
          <a:bodyPr/>
          <a:lstStyle/>
          <a:p>
            <a:endParaRPr lang="zh-CN" altLang="en-US" smtClean="0"/>
          </a:p>
        </p:txBody>
      </p:sp>
      <p:sp>
        <p:nvSpPr>
          <p:cNvPr id="59395" name="灯片编号占位符 3"/>
          <p:cNvSpPr>
            <a:spLocks noGrp="1"/>
          </p:cNvSpPr>
          <p:nvPr>
            <p:ph type="sldNum" sz="quarter" idx="5"/>
          </p:nvPr>
        </p:nvSpPr>
        <p:spPr>
          <a:noFill/>
          <a:ln>
            <a:miter lim="800000"/>
            <a:headEnd/>
            <a:tailEnd/>
          </a:ln>
        </p:spPr>
        <p:txBody>
          <a:bodyPr/>
          <a:lstStyle/>
          <a:p>
            <a:fld id="{63E0E11E-85E2-4867-A605-6234F628407D}" type="slidenum">
              <a:rPr lang="zh-CN" altLang="en-US" smtClean="0">
                <a:solidFill>
                  <a:srgbClr val="000000"/>
                </a:solidFill>
              </a:rPr>
              <a:pPr/>
              <a:t>17</a:t>
            </a:fld>
            <a:endParaRPr lang="en-US" altLang="zh-CN" smtClean="0">
              <a:solidFill>
                <a:srgbClr val="000000"/>
              </a:solidFill>
            </a:endParaRPr>
          </a:p>
        </p:txBody>
      </p:sp>
    </p:spTree>
    <p:extLst>
      <p:ext uri="{BB962C8B-B14F-4D97-AF65-F5344CB8AC3E}">
        <p14:creationId xmlns:p14="http://schemas.microsoft.com/office/powerpoint/2010/main" val="3223714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3" name="幻灯片图像占位符 1"/>
          <p:cNvSpPr>
            <a:spLocks noGrp="1" noRot="1" noChangeAspect="1"/>
          </p:cNvSpPr>
          <p:nvPr>
            <p:ph type="sldImg"/>
          </p:nvPr>
        </p:nvSpPr>
        <p:spPr>
          <a:xfrm>
            <a:off x="381000" y="685800"/>
            <a:ext cx="6096000" cy="3429000"/>
          </a:xfrm>
        </p:spPr>
      </p:sp>
      <p:sp>
        <p:nvSpPr>
          <p:cNvPr id="59394" name="备注占位符 2"/>
          <p:cNvSpPr>
            <a:spLocks noGrp="1"/>
          </p:cNvSpPr>
          <p:nvPr>
            <p:ph type="body" idx="1"/>
          </p:nvPr>
        </p:nvSpPr>
        <p:spPr>
          <a:noFill/>
        </p:spPr>
        <p:txBody>
          <a:bodyPr/>
          <a:lstStyle/>
          <a:p>
            <a:endParaRPr lang="zh-CN" altLang="en-US" smtClean="0"/>
          </a:p>
        </p:txBody>
      </p:sp>
      <p:sp>
        <p:nvSpPr>
          <p:cNvPr id="59395" name="灯片编号占位符 3"/>
          <p:cNvSpPr>
            <a:spLocks noGrp="1"/>
          </p:cNvSpPr>
          <p:nvPr>
            <p:ph type="sldNum" sz="quarter" idx="5"/>
          </p:nvPr>
        </p:nvSpPr>
        <p:spPr>
          <a:noFill/>
          <a:ln>
            <a:miter lim="800000"/>
            <a:headEnd/>
            <a:tailEnd/>
          </a:ln>
        </p:spPr>
        <p:txBody>
          <a:bodyPr/>
          <a:lstStyle/>
          <a:p>
            <a:fld id="{63E0E11E-85E2-4867-A605-6234F628407D}" type="slidenum">
              <a:rPr lang="zh-CN" altLang="en-US" smtClean="0">
                <a:solidFill>
                  <a:srgbClr val="000000"/>
                </a:solidFill>
              </a:rPr>
              <a:pPr/>
              <a:t>18</a:t>
            </a:fld>
            <a:endParaRPr lang="en-US" altLang="zh-CN" smtClean="0">
              <a:solidFill>
                <a:srgbClr val="000000"/>
              </a:solidFill>
            </a:endParaRPr>
          </a:p>
        </p:txBody>
      </p:sp>
    </p:spTree>
    <p:extLst>
      <p:ext uri="{BB962C8B-B14F-4D97-AF65-F5344CB8AC3E}">
        <p14:creationId xmlns:p14="http://schemas.microsoft.com/office/powerpoint/2010/main" val="3760226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3" name="幻灯片图像占位符 1"/>
          <p:cNvSpPr>
            <a:spLocks noGrp="1" noRot="1" noChangeAspect="1"/>
          </p:cNvSpPr>
          <p:nvPr>
            <p:ph type="sldImg"/>
          </p:nvPr>
        </p:nvSpPr>
        <p:spPr>
          <a:xfrm>
            <a:off x="381000" y="685800"/>
            <a:ext cx="6096000" cy="3429000"/>
          </a:xfrm>
        </p:spPr>
      </p:sp>
      <p:sp>
        <p:nvSpPr>
          <p:cNvPr id="59394" name="备注占位符 2"/>
          <p:cNvSpPr>
            <a:spLocks noGrp="1"/>
          </p:cNvSpPr>
          <p:nvPr>
            <p:ph type="body" idx="1"/>
          </p:nvPr>
        </p:nvSpPr>
        <p:spPr>
          <a:noFill/>
        </p:spPr>
        <p:txBody>
          <a:bodyPr/>
          <a:lstStyle/>
          <a:p>
            <a:endParaRPr lang="zh-CN" altLang="en-US" smtClean="0"/>
          </a:p>
        </p:txBody>
      </p:sp>
      <p:sp>
        <p:nvSpPr>
          <p:cNvPr id="59395" name="灯片编号占位符 3"/>
          <p:cNvSpPr>
            <a:spLocks noGrp="1"/>
          </p:cNvSpPr>
          <p:nvPr>
            <p:ph type="sldNum" sz="quarter" idx="5"/>
          </p:nvPr>
        </p:nvSpPr>
        <p:spPr>
          <a:noFill/>
          <a:ln>
            <a:miter lim="800000"/>
            <a:headEnd/>
            <a:tailEnd/>
          </a:ln>
        </p:spPr>
        <p:txBody>
          <a:bodyPr/>
          <a:lstStyle/>
          <a:p>
            <a:fld id="{63E0E11E-85E2-4867-A605-6234F628407D}" type="slidenum">
              <a:rPr lang="zh-CN" altLang="en-US" smtClean="0">
                <a:solidFill>
                  <a:srgbClr val="000000"/>
                </a:solidFill>
              </a:rPr>
              <a:pPr/>
              <a:t>19</a:t>
            </a:fld>
            <a:endParaRPr lang="en-US" altLang="zh-CN" smtClean="0">
              <a:solidFill>
                <a:srgbClr val="000000"/>
              </a:solidFill>
            </a:endParaRPr>
          </a:p>
        </p:txBody>
      </p:sp>
    </p:spTree>
    <p:extLst>
      <p:ext uri="{BB962C8B-B14F-4D97-AF65-F5344CB8AC3E}">
        <p14:creationId xmlns:p14="http://schemas.microsoft.com/office/powerpoint/2010/main" val="13258685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幻灯片图像占位符 1"/>
          <p:cNvSpPr>
            <a:spLocks noGrp="1" noRot="1" noChangeAspect="1"/>
          </p:cNvSpPr>
          <p:nvPr>
            <p:ph type="sldImg"/>
          </p:nvPr>
        </p:nvSpPr>
        <p:spPr>
          <a:xfrm>
            <a:off x="381000" y="685800"/>
            <a:ext cx="6096000" cy="3429000"/>
          </a:xfrm>
        </p:spPr>
      </p:sp>
      <p:sp>
        <p:nvSpPr>
          <p:cNvPr id="24578" name="备注占位符 2"/>
          <p:cNvSpPr>
            <a:spLocks noGrp="1"/>
          </p:cNvSpPr>
          <p:nvPr>
            <p:ph type="body" idx="1"/>
          </p:nvPr>
        </p:nvSpPr>
        <p:spPr>
          <a:noFill/>
        </p:spPr>
        <p:txBody>
          <a:bodyPr/>
          <a:lstStyle/>
          <a:p>
            <a:endParaRPr lang="zh-CN" altLang="en-US"/>
          </a:p>
        </p:txBody>
      </p:sp>
      <p:sp>
        <p:nvSpPr>
          <p:cNvPr id="24579" name="灯片编号占位符 3"/>
          <p:cNvSpPr>
            <a:spLocks noGrp="1"/>
          </p:cNvSpPr>
          <p:nvPr>
            <p:ph type="sldNum" sz="quarter" idx="5"/>
          </p:nvPr>
        </p:nvSpPr>
        <p:spPr>
          <a:noFill/>
          <a:ln>
            <a:miter lim="800000"/>
            <a:headEnd/>
            <a:tailEnd/>
          </a:ln>
        </p:spPr>
        <p:txBody>
          <a:bodyPr/>
          <a:lstStyle/>
          <a:p>
            <a:fld id="{3DE75AED-86E7-4C23-B964-984D8266596E}" type="slidenum">
              <a:rPr lang="zh-CN" altLang="en-US" smtClean="0"/>
              <a:pPr/>
              <a:t>2</a:t>
            </a:fld>
            <a:endParaRPr lang="en-US" altLang="zh-CN"/>
          </a:p>
        </p:txBody>
      </p:sp>
    </p:spTree>
    <p:extLst>
      <p:ext uri="{BB962C8B-B14F-4D97-AF65-F5344CB8AC3E}">
        <p14:creationId xmlns:p14="http://schemas.microsoft.com/office/powerpoint/2010/main" val="351796110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1" name="幻灯片图像占位符 1"/>
          <p:cNvSpPr>
            <a:spLocks noGrp="1" noRot="1" noChangeAspect="1"/>
          </p:cNvSpPr>
          <p:nvPr>
            <p:ph type="sldImg"/>
          </p:nvPr>
        </p:nvSpPr>
        <p:spPr>
          <a:xfrm>
            <a:off x="381000" y="685800"/>
            <a:ext cx="6096000" cy="3429000"/>
          </a:xfrm>
        </p:spPr>
      </p:sp>
      <p:sp>
        <p:nvSpPr>
          <p:cNvPr id="61442" name="备注占位符 2"/>
          <p:cNvSpPr>
            <a:spLocks noGrp="1"/>
          </p:cNvSpPr>
          <p:nvPr>
            <p:ph type="body" idx="1"/>
          </p:nvPr>
        </p:nvSpPr>
        <p:spPr>
          <a:noFill/>
        </p:spPr>
        <p:txBody>
          <a:bodyPr/>
          <a:lstStyle/>
          <a:p>
            <a:endParaRPr lang="zh-CN" altLang="en-US" smtClean="0"/>
          </a:p>
        </p:txBody>
      </p:sp>
      <p:sp>
        <p:nvSpPr>
          <p:cNvPr id="61443" name="灯片编号占位符 3"/>
          <p:cNvSpPr>
            <a:spLocks noGrp="1"/>
          </p:cNvSpPr>
          <p:nvPr>
            <p:ph type="sldNum" sz="quarter" idx="5"/>
          </p:nvPr>
        </p:nvSpPr>
        <p:spPr>
          <a:noFill/>
          <a:ln>
            <a:miter lim="800000"/>
            <a:headEnd/>
            <a:tailEnd/>
          </a:ln>
        </p:spPr>
        <p:txBody>
          <a:bodyPr/>
          <a:lstStyle/>
          <a:p>
            <a:fld id="{A3F19B31-32B7-4921-ACAB-901D6A5367CF}" type="slidenum">
              <a:rPr lang="en-US" altLang="zh-CN" smtClean="0"/>
              <a:pPr/>
              <a:t>20</a:t>
            </a:fld>
            <a:endParaRPr lang="en-US" altLang="zh-CN" smtClean="0"/>
          </a:p>
        </p:txBody>
      </p:sp>
    </p:spTree>
    <p:extLst>
      <p:ext uri="{BB962C8B-B14F-4D97-AF65-F5344CB8AC3E}">
        <p14:creationId xmlns:p14="http://schemas.microsoft.com/office/powerpoint/2010/main" val="96441460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89" name="幻灯片图像占位符 1"/>
          <p:cNvSpPr>
            <a:spLocks noGrp="1" noRot="1" noChangeAspect="1"/>
          </p:cNvSpPr>
          <p:nvPr>
            <p:ph type="sldImg"/>
          </p:nvPr>
        </p:nvSpPr>
        <p:spPr>
          <a:xfrm>
            <a:off x="381000" y="685800"/>
            <a:ext cx="6096000" cy="3429000"/>
          </a:xfrm>
        </p:spPr>
      </p:sp>
      <p:sp>
        <p:nvSpPr>
          <p:cNvPr id="63490" name="备注占位符 2"/>
          <p:cNvSpPr>
            <a:spLocks noGrp="1"/>
          </p:cNvSpPr>
          <p:nvPr>
            <p:ph type="body" idx="1"/>
          </p:nvPr>
        </p:nvSpPr>
        <p:spPr>
          <a:noFill/>
        </p:spPr>
        <p:txBody>
          <a:bodyPr/>
          <a:lstStyle/>
          <a:p>
            <a:endParaRPr lang="zh-CN" altLang="en-US" smtClean="0"/>
          </a:p>
        </p:txBody>
      </p:sp>
      <p:sp>
        <p:nvSpPr>
          <p:cNvPr id="63491" name="灯片编号占位符 3"/>
          <p:cNvSpPr>
            <a:spLocks noGrp="1"/>
          </p:cNvSpPr>
          <p:nvPr>
            <p:ph type="sldNum" sz="quarter" idx="5"/>
          </p:nvPr>
        </p:nvSpPr>
        <p:spPr>
          <a:noFill/>
          <a:ln>
            <a:miter lim="800000"/>
            <a:headEnd/>
            <a:tailEnd/>
          </a:ln>
        </p:spPr>
        <p:txBody>
          <a:bodyPr/>
          <a:lstStyle/>
          <a:p>
            <a:fld id="{0B2E1F05-ECDC-48F3-A502-85FC23588FDC}" type="slidenum">
              <a:rPr lang="zh-CN" altLang="en-US" smtClean="0">
                <a:solidFill>
                  <a:srgbClr val="000000"/>
                </a:solidFill>
              </a:rPr>
              <a:pPr/>
              <a:t>21</a:t>
            </a:fld>
            <a:endParaRPr lang="en-US" altLang="zh-CN" smtClean="0">
              <a:solidFill>
                <a:srgbClr val="000000"/>
              </a:solidFill>
            </a:endParaRPr>
          </a:p>
        </p:txBody>
      </p:sp>
    </p:spTree>
    <p:extLst>
      <p:ext uri="{BB962C8B-B14F-4D97-AF65-F5344CB8AC3E}">
        <p14:creationId xmlns:p14="http://schemas.microsoft.com/office/powerpoint/2010/main" val="30571661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89" name="幻灯片图像占位符 1"/>
          <p:cNvSpPr>
            <a:spLocks noGrp="1" noRot="1" noChangeAspect="1"/>
          </p:cNvSpPr>
          <p:nvPr>
            <p:ph type="sldImg"/>
          </p:nvPr>
        </p:nvSpPr>
        <p:spPr>
          <a:xfrm>
            <a:off x="381000" y="685800"/>
            <a:ext cx="6096000" cy="3429000"/>
          </a:xfrm>
        </p:spPr>
      </p:sp>
      <p:sp>
        <p:nvSpPr>
          <p:cNvPr id="63490" name="备注占位符 2"/>
          <p:cNvSpPr>
            <a:spLocks noGrp="1"/>
          </p:cNvSpPr>
          <p:nvPr>
            <p:ph type="body" idx="1"/>
          </p:nvPr>
        </p:nvSpPr>
        <p:spPr>
          <a:noFill/>
        </p:spPr>
        <p:txBody>
          <a:bodyPr/>
          <a:lstStyle/>
          <a:p>
            <a:endParaRPr lang="zh-CN" altLang="en-US" smtClean="0"/>
          </a:p>
        </p:txBody>
      </p:sp>
      <p:sp>
        <p:nvSpPr>
          <p:cNvPr id="63491" name="灯片编号占位符 3"/>
          <p:cNvSpPr>
            <a:spLocks noGrp="1"/>
          </p:cNvSpPr>
          <p:nvPr>
            <p:ph type="sldNum" sz="quarter" idx="5"/>
          </p:nvPr>
        </p:nvSpPr>
        <p:spPr>
          <a:noFill/>
          <a:ln>
            <a:miter lim="800000"/>
            <a:headEnd/>
            <a:tailEnd/>
          </a:ln>
        </p:spPr>
        <p:txBody>
          <a:bodyPr/>
          <a:lstStyle/>
          <a:p>
            <a:fld id="{0B2E1F05-ECDC-48F3-A502-85FC23588FDC}" type="slidenum">
              <a:rPr lang="zh-CN" altLang="en-US" smtClean="0">
                <a:solidFill>
                  <a:srgbClr val="000000"/>
                </a:solidFill>
              </a:rPr>
              <a:pPr/>
              <a:t>22</a:t>
            </a:fld>
            <a:endParaRPr lang="en-US" altLang="zh-CN" smtClean="0">
              <a:solidFill>
                <a:srgbClr val="000000"/>
              </a:solidFill>
            </a:endParaRPr>
          </a:p>
        </p:txBody>
      </p:sp>
    </p:spTree>
    <p:extLst>
      <p:ext uri="{BB962C8B-B14F-4D97-AF65-F5344CB8AC3E}">
        <p14:creationId xmlns:p14="http://schemas.microsoft.com/office/powerpoint/2010/main" val="366515974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89" name="幻灯片图像占位符 1"/>
          <p:cNvSpPr>
            <a:spLocks noGrp="1" noRot="1" noChangeAspect="1"/>
          </p:cNvSpPr>
          <p:nvPr>
            <p:ph type="sldImg"/>
          </p:nvPr>
        </p:nvSpPr>
        <p:spPr>
          <a:xfrm>
            <a:off x="381000" y="685800"/>
            <a:ext cx="6096000" cy="3429000"/>
          </a:xfrm>
        </p:spPr>
      </p:sp>
      <p:sp>
        <p:nvSpPr>
          <p:cNvPr id="63490" name="备注占位符 2"/>
          <p:cNvSpPr>
            <a:spLocks noGrp="1"/>
          </p:cNvSpPr>
          <p:nvPr>
            <p:ph type="body" idx="1"/>
          </p:nvPr>
        </p:nvSpPr>
        <p:spPr>
          <a:noFill/>
        </p:spPr>
        <p:txBody>
          <a:bodyPr/>
          <a:lstStyle/>
          <a:p>
            <a:endParaRPr lang="zh-CN" altLang="en-US" smtClean="0"/>
          </a:p>
        </p:txBody>
      </p:sp>
      <p:sp>
        <p:nvSpPr>
          <p:cNvPr id="63491" name="灯片编号占位符 3"/>
          <p:cNvSpPr>
            <a:spLocks noGrp="1"/>
          </p:cNvSpPr>
          <p:nvPr>
            <p:ph type="sldNum" sz="quarter" idx="5"/>
          </p:nvPr>
        </p:nvSpPr>
        <p:spPr>
          <a:noFill/>
          <a:ln>
            <a:miter lim="800000"/>
            <a:headEnd/>
            <a:tailEnd/>
          </a:ln>
        </p:spPr>
        <p:txBody>
          <a:bodyPr/>
          <a:lstStyle/>
          <a:p>
            <a:fld id="{0B2E1F05-ECDC-48F3-A502-85FC23588FDC}" type="slidenum">
              <a:rPr lang="zh-CN" altLang="en-US" smtClean="0">
                <a:solidFill>
                  <a:srgbClr val="000000"/>
                </a:solidFill>
              </a:rPr>
              <a:pPr/>
              <a:t>23</a:t>
            </a:fld>
            <a:endParaRPr lang="en-US" altLang="zh-CN" smtClean="0">
              <a:solidFill>
                <a:srgbClr val="000000"/>
              </a:solidFill>
            </a:endParaRPr>
          </a:p>
        </p:txBody>
      </p:sp>
    </p:spTree>
    <p:extLst>
      <p:ext uri="{BB962C8B-B14F-4D97-AF65-F5344CB8AC3E}">
        <p14:creationId xmlns:p14="http://schemas.microsoft.com/office/powerpoint/2010/main" val="4819156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89" name="幻灯片图像占位符 1"/>
          <p:cNvSpPr>
            <a:spLocks noGrp="1" noRot="1" noChangeAspect="1"/>
          </p:cNvSpPr>
          <p:nvPr>
            <p:ph type="sldImg"/>
          </p:nvPr>
        </p:nvSpPr>
        <p:spPr>
          <a:xfrm>
            <a:off x="381000" y="685800"/>
            <a:ext cx="6096000" cy="3429000"/>
          </a:xfrm>
        </p:spPr>
      </p:sp>
      <p:sp>
        <p:nvSpPr>
          <p:cNvPr id="63490" name="备注占位符 2"/>
          <p:cNvSpPr>
            <a:spLocks noGrp="1"/>
          </p:cNvSpPr>
          <p:nvPr>
            <p:ph type="body" idx="1"/>
          </p:nvPr>
        </p:nvSpPr>
        <p:spPr>
          <a:noFill/>
        </p:spPr>
        <p:txBody>
          <a:bodyPr/>
          <a:lstStyle/>
          <a:p>
            <a:endParaRPr lang="zh-CN" altLang="en-US" smtClean="0"/>
          </a:p>
        </p:txBody>
      </p:sp>
      <p:sp>
        <p:nvSpPr>
          <p:cNvPr id="63491" name="灯片编号占位符 3"/>
          <p:cNvSpPr>
            <a:spLocks noGrp="1"/>
          </p:cNvSpPr>
          <p:nvPr>
            <p:ph type="sldNum" sz="quarter" idx="5"/>
          </p:nvPr>
        </p:nvSpPr>
        <p:spPr>
          <a:noFill/>
          <a:ln>
            <a:miter lim="800000"/>
            <a:headEnd/>
            <a:tailEnd/>
          </a:ln>
        </p:spPr>
        <p:txBody>
          <a:bodyPr/>
          <a:lstStyle/>
          <a:p>
            <a:fld id="{0B2E1F05-ECDC-48F3-A502-85FC23588FDC}" type="slidenum">
              <a:rPr lang="zh-CN" altLang="en-US" smtClean="0">
                <a:solidFill>
                  <a:srgbClr val="000000"/>
                </a:solidFill>
              </a:rPr>
              <a:pPr/>
              <a:t>24</a:t>
            </a:fld>
            <a:endParaRPr lang="en-US" altLang="zh-CN" smtClean="0">
              <a:solidFill>
                <a:srgbClr val="000000"/>
              </a:solidFill>
            </a:endParaRPr>
          </a:p>
        </p:txBody>
      </p:sp>
    </p:spTree>
    <p:extLst>
      <p:ext uri="{BB962C8B-B14F-4D97-AF65-F5344CB8AC3E}">
        <p14:creationId xmlns:p14="http://schemas.microsoft.com/office/powerpoint/2010/main" val="25343220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7" name="幻灯片图像占位符 1"/>
          <p:cNvSpPr>
            <a:spLocks noGrp="1" noRot="1" noChangeAspect="1"/>
          </p:cNvSpPr>
          <p:nvPr>
            <p:ph type="sldImg"/>
          </p:nvPr>
        </p:nvSpPr>
        <p:spPr>
          <a:xfrm>
            <a:off x="381000" y="685800"/>
            <a:ext cx="6096000" cy="3429000"/>
          </a:xfrm>
        </p:spPr>
      </p:sp>
      <p:sp>
        <p:nvSpPr>
          <p:cNvPr id="65538" name="备注占位符 2"/>
          <p:cNvSpPr>
            <a:spLocks noGrp="1"/>
          </p:cNvSpPr>
          <p:nvPr>
            <p:ph type="body" idx="1"/>
          </p:nvPr>
        </p:nvSpPr>
        <p:spPr>
          <a:noFill/>
        </p:spPr>
        <p:txBody>
          <a:bodyPr/>
          <a:lstStyle/>
          <a:p>
            <a:endParaRPr lang="zh-CN" altLang="en-US" smtClean="0"/>
          </a:p>
        </p:txBody>
      </p:sp>
      <p:sp>
        <p:nvSpPr>
          <p:cNvPr id="65539" name="灯片编号占位符 3"/>
          <p:cNvSpPr>
            <a:spLocks noGrp="1"/>
          </p:cNvSpPr>
          <p:nvPr>
            <p:ph type="sldNum" sz="quarter" idx="5"/>
          </p:nvPr>
        </p:nvSpPr>
        <p:spPr>
          <a:noFill/>
          <a:ln>
            <a:miter lim="800000"/>
            <a:headEnd/>
            <a:tailEnd/>
          </a:ln>
        </p:spPr>
        <p:txBody>
          <a:bodyPr/>
          <a:lstStyle/>
          <a:p>
            <a:fld id="{E7CD9456-B059-436B-A0C7-CF6CC67929AB}" type="slidenum">
              <a:rPr lang="zh-CN" altLang="en-US" smtClean="0">
                <a:solidFill>
                  <a:srgbClr val="000000"/>
                </a:solidFill>
              </a:rPr>
              <a:pPr/>
              <a:t>25</a:t>
            </a:fld>
            <a:endParaRPr lang="en-US" altLang="zh-CN" smtClean="0">
              <a:solidFill>
                <a:srgbClr val="000000"/>
              </a:solidFill>
            </a:endParaRPr>
          </a:p>
        </p:txBody>
      </p:sp>
    </p:spTree>
    <p:extLst>
      <p:ext uri="{BB962C8B-B14F-4D97-AF65-F5344CB8AC3E}">
        <p14:creationId xmlns:p14="http://schemas.microsoft.com/office/powerpoint/2010/main" val="62444236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7" name="幻灯片图像占位符 1"/>
          <p:cNvSpPr>
            <a:spLocks noGrp="1" noRot="1" noChangeAspect="1"/>
          </p:cNvSpPr>
          <p:nvPr>
            <p:ph type="sldImg"/>
          </p:nvPr>
        </p:nvSpPr>
        <p:spPr>
          <a:xfrm>
            <a:off x="381000" y="685800"/>
            <a:ext cx="6096000" cy="3429000"/>
          </a:xfrm>
        </p:spPr>
      </p:sp>
      <p:sp>
        <p:nvSpPr>
          <p:cNvPr id="65538" name="备注占位符 2"/>
          <p:cNvSpPr>
            <a:spLocks noGrp="1"/>
          </p:cNvSpPr>
          <p:nvPr>
            <p:ph type="body" idx="1"/>
          </p:nvPr>
        </p:nvSpPr>
        <p:spPr>
          <a:noFill/>
        </p:spPr>
        <p:txBody>
          <a:bodyPr/>
          <a:lstStyle/>
          <a:p>
            <a:endParaRPr lang="zh-CN" altLang="en-US" smtClean="0"/>
          </a:p>
        </p:txBody>
      </p:sp>
      <p:sp>
        <p:nvSpPr>
          <p:cNvPr id="65539" name="灯片编号占位符 3"/>
          <p:cNvSpPr>
            <a:spLocks noGrp="1"/>
          </p:cNvSpPr>
          <p:nvPr>
            <p:ph type="sldNum" sz="quarter" idx="5"/>
          </p:nvPr>
        </p:nvSpPr>
        <p:spPr>
          <a:noFill/>
          <a:ln>
            <a:miter lim="800000"/>
            <a:headEnd/>
            <a:tailEnd/>
          </a:ln>
        </p:spPr>
        <p:txBody>
          <a:bodyPr/>
          <a:lstStyle/>
          <a:p>
            <a:fld id="{E7CD9456-B059-436B-A0C7-CF6CC67929AB}" type="slidenum">
              <a:rPr lang="zh-CN" altLang="en-US" smtClean="0">
                <a:solidFill>
                  <a:srgbClr val="000000"/>
                </a:solidFill>
              </a:rPr>
              <a:pPr/>
              <a:t>26</a:t>
            </a:fld>
            <a:endParaRPr lang="en-US" altLang="zh-CN" smtClean="0">
              <a:solidFill>
                <a:srgbClr val="000000"/>
              </a:solidFill>
            </a:endParaRPr>
          </a:p>
        </p:txBody>
      </p:sp>
    </p:spTree>
    <p:extLst>
      <p:ext uri="{BB962C8B-B14F-4D97-AF65-F5344CB8AC3E}">
        <p14:creationId xmlns:p14="http://schemas.microsoft.com/office/powerpoint/2010/main" val="405507285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7" name="幻灯片图像占位符 1"/>
          <p:cNvSpPr>
            <a:spLocks noGrp="1" noRot="1" noChangeAspect="1"/>
          </p:cNvSpPr>
          <p:nvPr>
            <p:ph type="sldImg"/>
          </p:nvPr>
        </p:nvSpPr>
        <p:spPr>
          <a:xfrm>
            <a:off x="381000" y="685800"/>
            <a:ext cx="6096000" cy="3429000"/>
          </a:xfrm>
        </p:spPr>
      </p:sp>
      <p:sp>
        <p:nvSpPr>
          <p:cNvPr id="65538" name="备注占位符 2"/>
          <p:cNvSpPr>
            <a:spLocks noGrp="1"/>
          </p:cNvSpPr>
          <p:nvPr>
            <p:ph type="body" idx="1"/>
          </p:nvPr>
        </p:nvSpPr>
        <p:spPr>
          <a:noFill/>
        </p:spPr>
        <p:txBody>
          <a:bodyPr/>
          <a:lstStyle/>
          <a:p>
            <a:endParaRPr lang="zh-CN" altLang="en-US" smtClean="0"/>
          </a:p>
        </p:txBody>
      </p:sp>
      <p:sp>
        <p:nvSpPr>
          <p:cNvPr id="65539" name="灯片编号占位符 3"/>
          <p:cNvSpPr>
            <a:spLocks noGrp="1"/>
          </p:cNvSpPr>
          <p:nvPr>
            <p:ph type="sldNum" sz="quarter" idx="5"/>
          </p:nvPr>
        </p:nvSpPr>
        <p:spPr>
          <a:noFill/>
          <a:ln>
            <a:miter lim="800000"/>
            <a:headEnd/>
            <a:tailEnd/>
          </a:ln>
        </p:spPr>
        <p:txBody>
          <a:bodyPr/>
          <a:lstStyle/>
          <a:p>
            <a:fld id="{E7CD9456-B059-436B-A0C7-CF6CC67929AB}" type="slidenum">
              <a:rPr lang="zh-CN" altLang="en-US" smtClean="0">
                <a:solidFill>
                  <a:srgbClr val="000000"/>
                </a:solidFill>
              </a:rPr>
              <a:pPr/>
              <a:t>27</a:t>
            </a:fld>
            <a:endParaRPr lang="en-US" altLang="zh-CN" smtClean="0">
              <a:solidFill>
                <a:srgbClr val="000000"/>
              </a:solidFill>
            </a:endParaRPr>
          </a:p>
        </p:txBody>
      </p:sp>
    </p:spTree>
    <p:extLst>
      <p:ext uri="{BB962C8B-B14F-4D97-AF65-F5344CB8AC3E}">
        <p14:creationId xmlns:p14="http://schemas.microsoft.com/office/powerpoint/2010/main" val="281935082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7" name="幻灯片图像占位符 1"/>
          <p:cNvSpPr>
            <a:spLocks noGrp="1" noRot="1" noChangeAspect="1"/>
          </p:cNvSpPr>
          <p:nvPr>
            <p:ph type="sldImg"/>
          </p:nvPr>
        </p:nvSpPr>
        <p:spPr>
          <a:xfrm>
            <a:off x="381000" y="685800"/>
            <a:ext cx="6096000" cy="3429000"/>
          </a:xfrm>
        </p:spPr>
      </p:sp>
      <p:sp>
        <p:nvSpPr>
          <p:cNvPr id="65538" name="备注占位符 2"/>
          <p:cNvSpPr>
            <a:spLocks noGrp="1"/>
          </p:cNvSpPr>
          <p:nvPr>
            <p:ph type="body" idx="1"/>
          </p:nvPr>
        </p:nvSpPr>
        <p:spPr>
          <a:noFill/>
        </p:spPr>
        <p:txBody>
          <a:bodyPr/>
          <a:lstStyle/>
          <a:p>
            <a:endParaRPr lang="zh-CN" altLang="en-US" smtClean="0"/>
          </a:p>
        </p:txBody>
      </p:sp>
      <p:sp>
        <p:nvSpPr>
          <p:cNvPr id="65539" name="灯片编号占位符 3"/>
          <p:cNvSpPr>
            <a:spLocks noGrp="1"/>
          </p:cNvSpPr>
          <p:nvPr>
            <p:ph type="sldNum" sz="quarter" idx="5"/>
          </p:nvPr>
        </p:nvSpPr>
        <p:spPr>
          <a:noFill/>
          <a:ln>
            <a:miter lim="800000"/>
            <a:headEnd/>
            <a:tailEnd/>
          </a:ln>
        </p:spPr>
        <p:txBody>
          <a:bodyPr/>
          <a:lstStyle/>
          <a:p>
            <a:fld id="{E7CD9456-B059-436B-A0C7-CF6CC67929AB}" type="slidenum">
              <a:rPr lang="zh-CN" altLang="en-US" smtClean="0">
                <a:solidFill>
                  <a:srgbClr val="000000"/>
                </a:solidFill>
              </a:rPr>
              <a:pPr/>
              <a:t>28</a:t>
            </a:fld>
            <a:endParaRPr lang="en-US" altLang="zh-CN" smtClean="0">
              <a:solidFill>
                <a:srgbClr val="000000"/>
              </a:solidFill>
            </a:endParaRPr>
          </a:p>
        </p:txBody>
      </p:sp>
    </p:spTree>
    <p:extLst>
      <p:ext uri="{BB962C8B-B14F-4D97-AF65-F5344CB8AC3E}">
        <p14:creationId xmlns:p14="http://schemas.microsoft.com/office/powerpoint/2010/main" val="83784017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7698" name="幻灯片图像占位符 1"/>
          <p:cNvSpPr>
            <a:spLocks noGrp="1" noRot="1" noChangeAspect="1" noTextEdit="1"/>
          </p:cNvSpPr>
          <p:nvPr>
            <p:ph type="sldImg"/>
          </p:nvPr>
        </p:nvSpPr>
        <p:spPr>
          <a:xfrm>
            <a:off x="381000" y="685800"/>
            <a:ext cx="6096000" cy="3429000"/>
          </a:xfrm>
        </p:spPr>
      </p:sp>
      <p:sp>
        <p:nvSpPr>
          <p:cNvPr id="157699" name="备注占位符 2"/>
          <p:cNvSpPr>
            <a:spLocks noGrp="1"/>
          </p:cNvSpPr>
          <p:nvPr>
            <p:ph type="body" idx="1"/>
          </p:nvPr>
        </p:nvSpPr>
        <p:spPr>
          <a:noFill/>
        </p:spPr>
        <p:txBody>
          <a:bodyPr/>
          <a:lstStyle/>
          <a:p>
            <a:endParaRPr lang="zh-CN" altLang="en-US" smtClean="0"/>
          </a:p>
        </p:txBody>
      </p:sp>
      <p:sp>
        <p:nvSpPr>
          <p:cNvPr id="157700" name="灯片编号占位符 3"/>
          <p:cNvSpPr txBox="1">
            <a:spLocks noGrp="1"/>
          </p:cNvSpPr>
          <p:nvPr/>
        </p:nvSpPr>
        <p:spPr bwMode="auto">
          <a:xfrm>
            <a:off x="3884613" y="8685213"/>
            <a:ext cx="2971800" cy="457200"/>
          </a:xfrm>
          <a:prstGeom prst="rect">
            <a:avLst/>
          </a:prstGeom>
          <a:noFill/>
          <a:ln w="9525">
            <a:noFill/>
            <a:miter lim="800000"/>
            <a:headEnd/>
            <a:tailEnd/>
          </a:ln>
        </p:spPr>
        <p:txBody>
          <a:bodyPr anchor="b"/>
          <a:lstStyle/>
          <a:p>
            <a:pPr algn="r" eaLnBrk="0" hangingPunct="0">
              <a:buFont typeface="Arial" pitchFamily="34" charset="0"/>
              <a:buNone/>
            </a:pPr>
            <a:fld id="{4C01A929-1312-4974-8E8B-7EB60EED566B}" type="slidenum">
              <a:rPr lang="zh-CN" altLang="en-US" sz="1200">
                <a:solidFill>
                  <a:srgbClr val="000000"/>
                </a:solidFill>
              </a:rPr>
              <a:pPr algn="r" eaLnBrk="0" hangingPunct="0">
                <a:buFont typeface="Arial" pitchFamily="34" charset="0"/>
                <a:buNone/>
              </a:pPr>
              <a:t>29</a:t>
            </a:fld>
            <a:endParaRPr lang="en-US" altLang="zh-CN" sz="1200">
              <a:solidFill>
                <a:srgbClr val="000000"/>
              </a:solidFill>
            </a:endParaRPr>
          </a:p>
        </p:txBody>
      </p:sp>
    </p:spTree>
    <p:extLst>
      <p:ext uri="{BB962C8B-B14F-4D97-AF65-F5344CB8AC3E}">
        <p14:creationId xmlns:p14="http://schemas.microsoft.com/office/powerpoint/2010/main" val="274769518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幻灯片图像占位符 1"/>
          <p:cNvSpPr>
            <a:spLocks noGrp="1" noRot="1" noChangeAspect="1"/>
          </p:cNvSpPr>
          <p:nvPr>
            <p:ph type="sldImg"/>
          </p:nvPr>
        </p:nvSpPr>
        <p:spPr>
          <a:xfrm>
            <a:off x="381000" y="685800"/>
            <a:ext cx="6096000" cy="3429000"/>
          </a:xfrm>
        </p:spPr>
      </p:sp>
      <p:sp>
        <p:nvSpPr>
          <p:cNvPr id="26626" name="备注占位符 2"/>
          <p:cNvSpPr>
            <a:spLocks noGrp="1"/>
          </p:cNvSpPr>
          <p:nvPr>
            <p:ph type="body" idx="1"/>
          </p:nvPr>
        </p:nvSpPr>
        <p:spPr>
          <a:noFill/>
        </p:spPr>
        <p:txBody>
          <a:bodyPr/>
          <a:lstStyle/>
          <a:p>
            <a:endParaRPr lang="zh-CN" altLang="en-US" smtClean="0"/>
          </a:p>
        </p:txBody>
      </p:sp>
      <p:sp>
        <p:nvSpPr>
          <p:cNvPr id="26627" name="灯片编号占位符 3"/>
          <p:cNvSpPr>
            <a:spLocks noGrp="1"/>
          </p:cNvSpPr>
          <p:nvPr>
            <p:ph type="sldNum" sz="quarter" idx="5"/>
          </p:nvPr>
        </p:nvSpPr>
        <p:spPr>
          <a:noFill/>
          <a:ln>
            <a:miter lim="800000"/>
            <a:headEnd/>
            <a:tailEnd/>
          </a:ln>
        </p:spPr>
        <p:txBody>
          <a:bodyPr/>
          <a:lstStyle/>
          <a:p>
            <a:fld id="{932B52E7-D311-4BBA-A247-B2D2D576BA74}" type="slidenum">
              <a:rPr lang="zh-CN" altLang="en-US" smtClean="0">
                <a:solidFill>
                  <a:srgbClr val="000000"/>
                </a:solidFill>
              </a:rPr>
              <a:pPr/>
              <a:t>3</a:t>
            </a:fld>
            <a:endParaRPr lang="en-US" altLang="zh-CN" smtClean="0">
              <a:solidFill>
                <a:srgbClr val="000000"/>
              </a:solidFill>
            </a:endParaRPr>
          </a:p>
        </p:txBody>
      </p:sp>
    </p:spTree>
    <p:extLst>
      <p:ext uri="{BB962C8B-B14F-4D97-AF65-F5344CB8AC3E}">
        <p14:creationId xmlns:p14="http://schemas.microsoft.com/office/powerpoint/2010/main" val="151437122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7698" name="幻灯片图像占位符 1"/>
          <p:cNvSpPr>
            <a:spLocks noGrp="1" noRot="1" noChangeAspect="1" noTextEdit="1"/>
          </p:cNvSpPr>
          <p:nvPr>
            <p:ph type="sldImg"/>
          </p:nvPr>
        </p:nvSpPr>
        <p:spPr>
          <a:xfrm>
            <a:off x="381000" y="685800"/>
            <a:ext cx="6096000" cy="3429000"/>
          </a:xfrm>
        </p:spPr>
      </p:sp>
      <p:sp>
        <p:nvSpPr>
          <p:cNvPr id="157699" name="备注占位符 2"/>
          <p:cNvSpPr>
            <a:spLocks noGrp="1"/>
          </p:cNvSpPr>
          <p:nvPr>
            <p:ph type="body" idx="1"/>
          </p:nvPr>
        </p:nvSpPr>
        <p:spPr>
          <a:noFill/>
        </p:spPr>
        <p:txBody>
          <a:bodyPr/>
          <a:lstStyle/>
          <a:p>
            <a:endParaRPr lang="zh-CN" altLang="en-US" smtClean="0"/>
          </a:p>
        </p:txBody>
      </p:sp>
      <p:sp>
        <p:nvSpPr>
          <p:cNvPr id="157700" name="灯片编号占位符 3"/>
          <p:cNvSpPr txBox="1">
            <a:spLocks noGrp="1"/>
          </p:cNvSpPr>
          <p:nvPr/>
        </p:nvSpPr>
        <p:spPr bwMode="auto">
          <a:xfrm>
            <a:off x="3884613" y="8685213"/>
            <a:ext cx="2971800" cy="457200"/>
          </a:xfrm>
          <a:prstGeom prst="rect">
            <a:avLst/>
          </a:prstGeom>
          <a:noFill/>
          <a:ln w="9525">
            <a:noFill/>
            <a:miter lim="800000"/>
            <a:headEnd/>
            <a:tailEnd/>
          </a:ln>
        </p:spPr>
        <p:txBody>
          <a:bodyPr anchor="b"/>
          <a:lstStyle/>
          <a:p>
            <a:pPr algn="r" eaLnBrk="0" hangingPunct="0">
              <a:buFont typeface="Arial" pitchFamily="34" charset="0"/>
              <a:buNone/>
            </a:pPr>
            <a:fld id="{4C01A929-1312-4974-8E8B-7EB60EED566B}" type="slidenum">
              <a:rPr lang="zh-CN" altLang="en-US" sz="1200">
                <a:solidFill>
                  <a:srgbClr val="000000"/>
                </a:solidFill>
              </a:rPr>
              <a:pPr algn="r" eaLnBrk="0" hangingPunct="0">
                <a:buFont typeface="Arial" pitchFamily="34" charset="0"/>
                <a:buNone/>
              </a:pPr>
              <a:t>30</a:t>
            </a:fld>
            <a:endParaRPr lang="en-US" altLang="zh-CN" sz="1200">
              <a:solidFill>
                <a:srgbClr val="000000"/>
              </a:solidFill>
            </a:endParaRPr>
          </a:p>
        </p:txBody>
      </p:sp>
    </p:spTree>
    <p:extLst>
      <p:ext uri="{BB962C8B-B14F-4D97-AF65-F5344CB8AC3E}">
        <p14:creationId xmlns:p14="http://schemas.microsoft.com/office/powerpoint/2010/main" val="12616975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0770" name="幻灯片图像占位符 1"/>
          <p:cNvSpPr>
            <a:spLocks noGrp="1" noRot="1" noChangeAspect="1" noTextEdit="1"/>
          </p:cNvSpPr>
          <p:nvPr>
            <p:ph type="sldImg"/>
          </p:nvPr>
        </p:nvSpPr>
        <p:spPr>
          <a:xfrm>
            <a:off x="381000" y="685800"/>
            <a:ext cx="6096000" cy="3429000"/>
          </a:xfrm>
        </p:spPr>
      </p:sp>
      <p:sp>
        <p:nvSpPr>
          <p:cNvPr id="160771" name="备注占位符 2"/>
          <p:cNvSpPr>
            <a:spLocks noGrp="1"/>
          </p:cNvSpPr>
          <p:nvPr>
            <p:ph type="body" idx="1"/>
          </p:nvPr>
        </p:nvSpPr>
        <p:spPr>
          <a:noFill/>
        </p:spPr>
        <p:txBody>
          <a:bodyPr/>
          <a:lstStyle/>
          <a:p>
            <a:endParaRPr lang="zh-CN" altLang="en-US" smtClean="0"/>
          </a:p>
        </p:txBody>
      </p:sp>
      <p:sp>
        <p:nvSpPr>
          <p:cNvPr id="160772" name="灯片编号占位符 3"/>
          <p:cNvSpPr txBox="1">
            <a:spLocks noGrp="1"/>
          </p:cNvSpPr>
          <p:nvPr/>
        </p:nvSpPr>
        <p:spPr bwMode="auto">
          <a:xfrm>
            <a:off x="3884613" y="8685213"/>
            <a:ext cx="2971800" cy="457200"/>
          </a:xfrm>
          <a:prstGeom prst="rect">
            <a:avLst/>
          </a:prstGeom>
          <a:noFill/>
          <a:ln w="9525">
            <a:noFill/>
            <a:miter lim="800000"/>
            <a:headEnd/>
            <a:tailEnd/>
          </a:ln>
        </p:spPr>
        <p:txBody>
          <a:bodyPr anchor="b"/>
          <a:lstStyle/>
          <a:p>
            <a:pPr algn="r" eaLnBrk="0" hangingPunct="0">
              <a:buFont typeface="Arial" pitchFamily="34" charset="0"/>
              <a:buNone/>
            </a:pPr>
            <a:fld id="{F8F9551F-9673-43F8-8BC2-D219B8B968A2}" type="slidenum">
              <a:rPr lang="zh-CN" altLang="en-US" sz="1200">
                <a:solidFill>
                  <a:srgbClr val="000000"/>
                </a:solidFill>
              </a:rPr>
              <a:pPr algn="r" eaLnBrk="0" hangingPunct="0">
                <a:buFont typeface="Arial" pitchFamily="34" charset="0"/>
                <a:buNone/>
              </a:pPr>
              <a:t>31</a:t>
            </a:fld>
            <a:endParaRPr lang="en-US" altLang="zh-CN" sz="1200">
              <a:solidFill>
                <a:srgbClr val="000000"/>
              </a:solidFill>
            </a:endParaRPr>
          </a:p>
        </p:txBody>
      </p:sp>
    </p:spTree>
    <p:extLst>
      <p:ext uri="{BB962C8B-B14F-4D97-AF65-F5344CB8AC3E}">
        <p14:creationId xmlns:p14="http://schemas.microsoft.com/office/powerpoint/2010/main" val="254597119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2818" name="幻灯片图像占位符 1"/>
          <p:cNvSpPr>
            <a:spLocks noGrp="1" noRot="1" noChangeAspect="1" noTextEdit="1"/>
          </p:cNvSpPr>
          <p:nvPr>
            <p:ph type="sldImg"/>
          </p:nvPr>
        </p:nvSpPr>
        <p:spPr>
          <a:xfrm>
            <a:off x="381000" y="685800"/>
            <a:ext cx="6096000" cy="3429000"/>
          </a:xfrm>
        </p:spPr>
      </p:sp>
      <p:sp>
        <p:nvSpPr>
          <p:cNvPr id="162819" name="备注占位符 2"/>
          <p:cNvSpPr>
            <a:spLocks noGrp="1"/>
          </p:cNvSpPr>
          <p:nvPr>
            <p:ph type="body" idx="1"/>
          </p:nvPr>
        </p:nvSpPr>
        <p:spPr>
          <a:noFill/>
        </p:spPr>
        <p:txBody>
          <a:bodyPr/>
          <a:lstStyle/>
          <a:p>
            <a:endParaRPr lang="zh-CN" altLang="en-US" smtClean="0"/>
          </a:p>
        </p:txBody>
      </p:sp>
      <p:sp>
        <p:nvSpPr>
          <p:cNvPr id="162820" name="灯片编号占位符 3"/>
          <p:cNvSpPr txBox="1">
            <a:spLocks noGrp="1"/>
          </p:cNvSpPr>
          <p:nvPr/>
        </p:nvSpPr>
        <p:spPr bwMode="auto">
          <a:xfrm>
            <a:off x="3884613" y="8685213"/>
            <a:ext cx="2971800" cy="457200"/>
          </a:xfrm>
          <a:prstGeom prst="rect">
            <a:avLst/>
          </a:prstGeom>
          <a:noFill/>
          <a:ln w="9525">
            <a:noFill/>
            <a:miter lim="800000"/>
            <a:headEnd/>
            <a:tailEnd/>
          </a:ln>
        </p:spPr>
        <p:txBody>
          <a:bodyPr anchor="b"/>
          <a:lstStyle/>
          <a:p>
            <a:pPr algn="r" eaLnBrk="0" hangingPunct="0">
              <a:buFont typeface="Arial" pitchFamily="34" charset="0"/>
              <a:buNone/>
            </a:pPr>
            <a:fld id="{946B9FD8-86E9-437A-808D-939282125F9C}" type="slidenum">
              <a:rPr lang="zh-CN" altLang="en-US" sz="1200">
                <a:solidFill>
                  <a:srgbClr val="000000"/>
                </a:solidFill>
              </a:rPr>
              <a:pPr algn="r" eaLnBrk="0" hangingPunct="0">
                <a:buFont typeface="Arial" pitchFamily="34" charset="0"/>
                <a:buNone/>
              </a:pPr>
              <a:t>32</a:t>
            </a:fld>
            <a:endParaRPr lang="en-US" altLang="zh-CN" sz="1200">
              <a:solidFill>
                <a:srgbClr val="000000"/>
              </a:solidFill>
            </a:endParaRPr>
          </a:p>
        </p:txBody>
      </p:sp>
    </p:spTree>
    <p:extLst>
      <p:ext uri="{BB962C8B-B14F-4D97-AF65-F5344CB8AC3E}">
        <p14:creationId xmlns:p14="http://schemas.microsoft.com/office/powerpoint/2010/main" val="301567153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2818" name="幻灯片图像占位符 1"/>
          <p:cNvSpPr>
            <a:spLocks noGrp="1" noRot="1" noChangeAspect="1" noTextEdit="1"/>
          </p:cNvSpPr>
          <p:nvPr>
            <p:ph type="sldImg"/>
          </p:nvPr>
        </p:nvSpPr>
        <p:spPr>
          <a:xfrm>
            <a:off x="381000" y="685800"/>
            <a:ext cx="6096000" cy="3429000"/>
          </a:xfrm>
        </p:spPr>
      </p:sp>
      <p:sp>
        <p:nvSpPr>
          <p:cNvPr id="162819" name="备注占位符 2"/>
          <p:cNvSpPr>
            <a:spLocks noGrp="1"/>
          </p:cNvSpPr>
          <p:nvPr>
            <p:ph type="body" idx="1"/>
          </p:nvPr>
        </p:nvSpPr>
        <p:spPr>
          <a:noFill/>
        </p:spPr>
        <p:txBody>
          <a:bodyPr/>
          <a:lstStyle/>
          <a:p>
            <a:endParaRPr lang="zh-CN" altLang="en-US" smtClean="0"/>
          </a:p>
        </p:txBody>
      </p:sp>
      <p:sp>
        <p:nvSpPr>
          <p:cNvPr id="162820" name="灯片编号占位符 3"/>
          <p:cNvSpPr txBox="1">
            <a:spLocks noGrp="1"/>
          </p:cNvSpPr>
          <p:nvPr/>
        </p:nvSpPr>
        <p:spPr bwMode="auto">
          <a:xfrm>
            <a:off x="3884613" y="8685213"/>
            <a:ext cx="2971800" cy="457200"/>
          </a:xfrm>
          <a:prstGeom prst="rect">
            <a:avLst/>
          </a:prstGeom>
          <a:noFill/>
          <a:ln w="9525">
            <a:noFill/>
            <a:miter lim="800000"/>
            <a:headEnd/>
            <a:tailEnd/>
          </a:ln>
        </p:spPr>
        <p:txBody>
          <a:bodyPr anchor="b"/>
          <a:lstStyle/>
          <a:p>
            <a:pPr algn="r" eaLnBrk="0" hangingPunct="0">
              <a:buFont typeface="Arial" pitchFamily="34" charset="0"/>
              <a:buNone/>
            </a:pPr>
            <a:fld id="{946B9FD8-86E9-437A-808D-939282125F9C}" type="slidenum">
              <a:rPr lang="zh-CN" altLang="en-US" sz="1200">
                <a:solidFill>
                  <a:srgbClr val="000000"/>
                </a:solidFill>
              </a:rPr>
              <a:pPr algn="r" eaLnBrk="0" hangingPunct="0">
                <a:buFont typeface="Arial" pitchFamily="34" charset="0"/>
                <a:buNone/>
              </a:pPr>
              <a:t>33</a:t>
            </a:fld>
            <a:endParaRPr lang="en-US" altLang="zh-CN" sz="1200">
              <a:solidFill>
                <a:srgbClr val="000000"/>
              </a:solidFill>
            </a:endParaRPr>
          </a:p>
        </p:txBody>
      </p:sp>
    </p:spTree>
    <p:extLst>
      <p:ext uri="{BB962C8B-B14F-4D97-AF65-F5344CB8AC3E}">
        <p14:creationId xmlns:p14="http://schemas.microsoft.com/office/powerpoint/2010/main" val="3722116019"/>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4866" name="幻灯片图像占位符 1"/>
          <p:cNvSpPr>
            <a:spLocks noGrp="1" noRot="1" noChangeAspect="1" noTextEdit="1"/>
          </p:cNvSpPr>
          <p:nvPr>
            <p:ph type="sldImg"/>
          </p:nvPr>
        </p:nvSpPr>
        <p:spPr>
          <a:xfrm>
            <a:off x="381000" y="685800"/>
            <a:ext cx="6096000" cy="3429000"/>
          </a:xfrm>
        </p:spPr>
      </p:sp>
      <p:sp>
        <p:nvSpPr>
          <p:cNvPr id="164867" name="备注占位符 2"/>
          <p:cNvSpPr>
            <a:spLocks noGrp="1"/>
          </p:cNvSpPr>
          <p:nvPr>
            <p:ph type="body" idx="1"/>
          </p:nvPr>
        </p:nvSpPr>
        <p:spPr>
          <a:noFill/>
        </p:spPr>
        <p:txBody>
          <a:bodyPr/>
          <a:lstStyle/>
          <a:p>
            <a:endParaRPr lang="zh-CN" altLang="en-US" smtClean="0"/>
          </a:p>
        </p:txBody>
      </p:sp>
      <p:sp>
        <p:nvSpPr>
          <p:cNvPr id="164868" name="灯片编号占位符 3"/>
          <p:cNvSpPr txBox="1">
            <a:spLocks noGrp="1"/>
          </p:cNvSpPr>
          <p:nvPr/>
        </p:nvSpPr>
        <p:spPr bwMode="auto">
          <a:xfrm>
            <a:off x="3884613" y="8685213"/>
            <a:ext cx="2971800" cy="457200"/>
          </a:xfrm>
          <a:prstGeom prst="rect">
            <a:avLst/>
          </a:prstGeom>
          <a:noFill/>
          <a:ln w="9525">
            <a:noFill/>
            <a:miter lim="800000"/>
            <a:headEnd/>
            <a:tailEnd/>
          </a:ln>
        </p:spPr>
        <p:txBody>
          <a:bodyPr anchor="b"/>
          <a:lstStyle/>
          <a:p>
            <a:pPr algn="r" eaLnBrk="0" hangingPunct="0">
              <a:buFont typeface="Arial" pitchFamily="34" charset="0"/>
              <a:buNone/>
            </a:pPr>
            <a:fld id="{1F07F2A9-96FA-4328-BB67-BFFE88CAB391}" type="slidenum">
              <a:rPr lang="zh-CN" altLang="en-US" sz="1200">
                <a:solidFill>
                  <a:srgbClr val="000000"/>
                </a:solidFill>
              </a:rPr>
              <a:pPr algn="r" eaLnBrk="0" hangingPunct="0">
                <a:buFont typeface="Arial" pitchFamily="34" charset="0"/>
                <a:buNone/>
              </a:pPr>
              <a:t>34</a:t>
            </a:fld>
            <a:endParaRPr lang="en-US" altLang="zh-CN" sz="1200">
              <a:solidFill>
                <a:srgbClr val="000000"/>
              </a:solidFill>
            </a:endParaRPr>
          </a:p>
        </p:txBody>
      </p:sp>
    </p:spTree>
    <p:extLst>
      <p:ext uri="{BB962C8B-B14F-4D97-AF65-F5344CB8AC3E}">
        <p14:creationId xmlns:p14="http://schemas.microsoft.com/office/powerpoint/2010/main" val="229152362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4866" name="幻灯片图像占位符 1"/>
          <p:cNvSpPr>
            <a:spLocks noGrp="1" noRot="1" noChangeAspect="1" noTextEdit="1"/>
          </p:cNvSpPr>
          <p:nvPr>
            <p:ph type="sldImg"/>
          </p:nvPr>
        </p:nvSpPr>
        <p:spPr>
          <a:xfrm>
            <a:off x="381000" y="685800"/>
            <a:ext cx="6096000" cy="3429000"/>
          </a:xfrm>
        </p:spPr>
      </p:sp>
      <p:sp>
        <p:nvSpPr>
          <p:cNvPr id="164867" name="备注占位符 2"/>
          <p:cNvSpPr>
            <a:spLocks noGrp="1"/>
          </p:cNvSpPr>
          <p:nvPr>
            <p:ph type="body" idx="1"/>
          </p:nvPr>
        </p:nvSpPr>
        <p:spPr>
          <a:noFill/>
        </p:spPr>
        <p:txBody>
          <a:bodyPr/>
          <a:lstStyle/>
          <a:p>
            <a:endParaRPr lang="zh-CN" altLang="en-US" smtClean="0"/>
          </a:p>
        </p:txBody>
      </p:sp>
      <p:sp>
        <p:nvSpPr>
          <p:cNvPr id="164868" name="灯片编号占位符 3"/>
          <p:cNvSpPr txBox="1">
            <a:spLocks noGrp="1"/>
          </p:cNvSpPr>
          <p:nvPr/>
        </p:nvSpPr>
        <p:spPr bwMode="auto">
          <a:xfrm>
            <a:off x="3884613" y="8685213"/>
            <a:ext cx="2971800" cy="457200"/>
          </a:xfrm>
          <a:prstGeom prst="rect">
            <a:avLst/>
          </a:prstGeom>
          <a:noFill/>
          <a:ln w="9525">
            <a:noFill/>
            <a:miter lim="800000"/>
            <a:headEnd/>
            <a:tailEnd/>
          </a:ln>
        </p:spPr>
        <p:txBody>
          <a:bodyPr anchor="b"/>
          <a:lstStyle/>
          <a:p>
            <a:pPr algn="r" eaLnBrk="0" hangingPunct="0">
              <a:buFont typeface="Arial" pitchFamily="34" charset="0"/>
              <a:buNone/>
            </a:pPr>
            <a:fld id="{1F07F2A9-96FA-4328-BB67-BFFE88CAB391}" type="slidenum">
              <a:rPr lang="zh-CN" altLang="en-US" sz="1200">
                <a:solidFill>
                  <a:srgbClr val="000000"/>
                </a:solidFill>
              </a:rPr>
              <a:pPr algn="r" eaLnBrk="0" hangingPunct="0">
                <a:buFont typeface="Arial" pitchFamily="34" charset="0"/>
                <a:buNone/>
              </a:pPr>
              <a:t>35</a:t>
            </a:fld>
            <a:endParaRPr lang="en-US" altLang="zh-CN" sz="1200">
              <a:solidFill>
                <a:srgbClr val="000000"/>
              </a:solidFill>
            </a:endParaRPr>
          </a:p>
        </p:txBody>
      </p:sp>
    </p:spTree>
    <p:extLst>
      <p:ext uri="{BB962C8B-B14F-4D97-AF65-F5344CB8AC3E}">
        <p14:creationId xmlns:p14="http://schemas.microsoft.com/office/powerpoint/2010/main" val="1022617755"/>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4866" name="幻灯片图像占位符 1"/>
          <p:cNvSpPr>
            <a:spLocks noGrp="1" noRot="1" noChangeAspect="1" noTextEdit="1"/>
          </p:cNvSpPr>
          <p:nvPr>
            <p:ph type="sldImg"/>
          </p:nvPr>
        </p:nvSpPr>
        <p:spPr>
          <a:xfrm>
            <a:off x="381000" y="685800"/>
            <a:ext cx="6096000" cy="3429000"/>
          </a:xfrm>
        </p:spPr>
      </p:sp>
      <p:sp>
        <p:nvSpPr>
          <p:cNvPr id="164867" name="备注占位符 2"/>
          <p:cNvSpPr>
            <a:spLocks noGrp="1"/>
          </p:cNvSpPr>
          <p:nvPr>
            <p:ph type="body" idx="1"/>
          </p:nvPr>
        </p:nvSpPr>
        <p:spPr>
          <a:noFill/>
        </p:spPr>
        <p:txBody>
          <a:bodyPr/>
          <a:lstStyle/>
          <a:p>
            <a:endParaRPr lang="zh-CN" altLang="en-US" smtClean="0"/>
          </a:p>
        </p:txBody>
      </p:sp>
      <p:sp>
        <p:nvSpPr>
          <p:cNvPr id="164868" name="灯片编号占位符 3"/>
          <p:cNvSpPr txBox="1">
            <a:spLocks noGrp="1"/>
          </p:cNvSpPr>
          <p:nvPr/>
        </p:nvSpPr>
        <p:spPr bwMode="auto">
          <a:xfrm>
            <a:off x="3884613" y="8685213"/>
            <a:ext cx="2971800" cy="457200"/>
          </a:xfrm>
          <a:prstGeom prst="rect">
            <a:avLst/>
          </a:prstGeom>
          <a:noFill/>
          <a:ln w="9525">
            <a:noFill/>
            <a:miter lim="800000"/>
            <a:headEnd/>
            <a:tailEnd/>
          </a:ln>
        </p:spPr>
        <p:txBody>
          <a:bodyPr anchor="b"/>
          <a:lstStyle/>
          <a:p>
            <a:pPr algn="r" eaLnBrk="0" hangingPunct="0">
              <a:buFont typeface="Arial" pitchFamily="34" charset="0"/>
              <a:buNone/>
            </a:pPr>
            <a:fld id="{1F07F2A9-96FA-4328-BB67-BFFE88CAB391}" type="slidenum">
              <a:rPr lang="zh-CN" altLang="en-US" sz="1200">
                <a:solidFill>
                  <a:srgbClr val="000000"/>
                </a:solidFill>
              </a:rPr>
              <a:pPr algn="r" eaLnBrk="0" hangingPunct="0">
                <a:buFont typeface="Arial" pitchFamily="34" charset="0"/>
                <a:buNone/>
              </a:pPr>
              <a:t>36</a:t>
            </a:fld>
            <a:endParaRPr lang="en-US" altLang="zh-CN" sz="1200">
              <a:solidFill>
                <a:srgbClr val="000000"/>
              </a:solidFill>
            </a:endParaRPr>
          </a:p>
        </p:txBody>
      </p:sp>
    </p:spTree>
    <p:extLst>
      <p:ext uri="{BB962C8B-B14F-4D97-AF65-F5344CB8AC3E}">
        <p14:creationId xmlns:p14="http://schemas.microsoft.com/office/powerpoint/2010/main" val="1432900680"/>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4866" name="幻灯片图像占位符 1"/>
          <p:cNvSpPr>
            <a:spLocks noGrp="1" noRot="1" noChangeAspect="1" noTextEdit="1"/>
          </p:cNvSpPr>
          <p:nvPr>
            <p:ph type="sldImg"/>
          </p:nvPr>
        </p:nvSpPr>
        <p:spPr>
          <a:xfrm>
            <a:off x="381000" y="685800"/>
            <a:ext cx="6096000" cy="3429000"/>
          </a:xfrm>
        </p:spPr>
      </p:sp>
      <p:sp>
        <p:nvSpPr>
          <p:cNvPr id="164867" name="备注占位符 2"/>
          <p:cNvSpPr>
            <a:spLocks noGrp="1"/>
          </p:cNvSpPr>
          <p:nvPr>
            <p:ph type="body" idx="1"/>
          </p:nvPr>
        </p:nvSpPr>
        <p:spPr>
          <a:noFill/>
        </p:spPr>
        <p:txBody>
          <a:bodyPr/>
          <a:lstStyle/>
          <a:p>
            <a:endParaRPr lang="zh-CN" altLang="en-US" smtClean="0"/>
          </a:p>
        </p:txBody>
      </p:sp>
      <p:sp>
        <p:nvSpPr>
          <p:cNvPr id="164868" name="灯片编号占位符 3"/>
          <p:cNvSpPr txBox="1">
            <a:spLocks noGrp="1"/>
          </p:cNvSpPr>
          <p:nvPr/>
        </p:nvSpPr>
        <p:spPr bwMode="auto">
          <a:xfrm>
            <a:off x="3884613" y="8685213"/>
            <a:ext cx="2971800" cy="457200"/>
          </a:xfrm>
          <a:prstGeom prst="rect">
            <a:avLst/>
          </a:prstGeom>
          <a:noFill/>
          <a:ln w="9525">
            <a:noFill/>
            <a:miter lim="800000"/>
            <a:headEnd/>
            <a:tailEnd/>
          </a:ln>
        </p:spPr>
        <p:txBody>
          <a:bodyPr anchor="b"/>
          <a:lstStyle/>
          <a:p>
            <a:pPr algn="r" eaLnBrk="0" hangingPunct="0">
              <a:buFont typeface="Arial" pitchFamily="34" charset="0"/>
              <a:buNone/>
            </a:pPr>
            <a:fld id="{1F07F2A9-96FA-4328-BB67-BFFE88CAB391}" type="slidenum">
              <a:rPr lang="zh-CN" altLang="en-US" sz="1200">
                <a:solidFill>
                  <a:srgbClr val="000000"/>
                </a:solidFill>
              </a:rPr>
              <a:pPr algn="r" eaLnBrk="0" hangingPunct="0">
                <a:buFont typeface="Arial" pitchFamily="34" charset="0"/>
                <a:buNone/>
              </a:pPr>
              <a:t>37</a:t>
            </a:fld>
            <a:endParaRPr lang="en-US" altLang="zh-CN" sz="1200">
              <a:solidFill>
                <a:srgbClr val="000000"/>
              </a:solidFill>
            </a:endParaRPr>
          </a:p>
        </p:txBody>
      </p:sp>
    </p:spTree>
    <p:extLst>
      <p:ext uri="{BB962C8B-B14F-4D97-AF65-F5344CB8AC3E}">
        <p14:creationId xmlns:p14="http://schemas.microsoft.com/office/powerpoint/2010/main" val="1001674187"/>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4866" name="幻灯片图像占位符 1"/>
          <p:cNvSpPr>
            <a:spLocks noGrp="1" noRot="1" noChangeAspect="1" noTextEdit="1"/>
          </p:cNvSpPr>
          <p:nvPr>
            <p:ph type="sldImg"/>
          </p:nvPr>
        </p:nvSpPr>
        <p:spPr>
          <a:xfrm>
            <a:off x="381000" y="685800"/>
            <a:ext cx="6096000" cy="3429000"/>
          </a:xfrm>
        </p:spPr>
      </p:sp>
      <p:sp>
        <p:nvSpPr>
          <p:cNvPr id="164867" name="备注占位符 2"/>
          <p:cNvSpPr>
            <a:spLocks noGrp="1"/>
          </p:cNvSpPr>
          <p:nvPr>
            <p:ph type="body" idx="1"/>
          </p:nvPr>
        </p:nvSpPr>
        <p:spPr>
          <a:noFill/>
        </p:spPr>
        <p:txBody>
          <a:bodyPr/>
          <a:lstStyle/>
          <a:p>
            <a:endParaRPr lang="zh-CN" altLang="en-US" smtClean="0"/>
          </a:p>
        </p:txBody>
      </p:sp>
      <p:sp>
        <p:nvSpPr>
          <p:cNvPr id="164868" name="灯片编号占位符 3"/>
          <p:cNvSpPr txBox="1">
            <a:spLocks noGrp="1"/>
          </p:cNvSpPr>
          <p:nvPr/>
        </p:nvSpPr>
        <p:spPr bwMode="auto">
          <a:xfrm>
            <a:off x="3884613" y="8685213"/>
            <a:ext cx="2971800" cy="457200"/>
          </a:xfrm>
          <a:prstGeom prst="rect">
            <a:avLst/>
          </a:prstGeom>
          <a:noFill/>
          <a:ln w="9525">
            <a:noFill/>
            <a:miter lim="800000"/>
            <a:headEnd/>
            <a:tailEnd/>
          </a:ln>
        </p:spPr>
        <p:txBody>
          <a:bodyPr anchor="b"/>
          <a:lstStyle/>
          <a:p>
            <a:pPr algn="r" eaLnBrk="0" hangingPunct="0">
              <a:buFont typeface="Arial" pitchFamily="34" charset="0"/>
              <a:buNone/>
            </a:pPr>
            <a:fld id="{1F07F2A9-96FA-4328-BB67-BFFE88CAB391}" type="slidenum">
              <a:rPr lang="zh-CN" altLang="en-US" sz="1200">
                <a:solidFill>
                  <a:srgbClr val="000000"/>
                </a:solidFill>
              </a:rPr>
              <a:pPr algn="r" eaLnBrk="0" hangingPunct="0">
                <a:buFont typeface="Arial" pitchFamily="34" charset="0"/>
                <a:buNone/>
              </a:pPr>
              <a:t>38</a:t>
            </a:fld>
            <a:endParaRPr lang="en-US" altLang="zh-CN" sz="1200">
              <a:solidFill>
                <a:srgbClr val="000000"/>
              </a:solidFill>
            </a:endParaRPr>
          </a:p>
        </p:txBody>
      </p:sp>
    </p:spTree>
    <p:extLst>
      <p:ext uri="{BB962C8B-B14F-4D97-AF65-F5344CB8AC3E}">
        <p14:creationId xmlns:p14="http://schemas.microsoft.com/office/powerpoint/2010/main" val="3914240122"/>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4866" name="幻灯片图像占位符 1"/>
          <p:cNvSpPr>
            <a:spLocks noGrp="1" noRot="1" noChangeAspect="1" noTextEdit="1"/>
          </p:cNvSpPr>
          <p:nvPr>
            <p:ph type="sldImg"/>
          </p:nvPr>
        </p:nvSpPr>
        <p:spPr>
          <a:xfrm>
            <a:off x="381000" y="685800"/>
            <a:ext cx="6096000" cy="3429000"/>
          </a:xfrm>
        </p:spPr>
      </p:sp>
      <p:sp>
        <p:nvSpPr>
          <p:cNvPr id="164867" name="备注占位符 2"/>
          <p:cNvSpPr>
            <a:spLocks noGrp="1"/>
          </p:cNvSpPr>
          <p:nvPr>
            <p:ph type="body" idx="1"/>
          </p:nvPr>
        </p:nvSpPr>
        <p:spPr>
          <a:noFill/>
        </p:spPr>
        <p:txBody>
          <a:bodyPr/>
          <a:lstStyle/>
          <a:p>
            <a:endParaRPr lang="zh-CN" altLang="en-US" smtClean="0"/>
          </a:p>
        </p:txBody>
      </p:sp>
      <p:sp>
        <p:nvSpPr>
          <p:cNvPr id="164868" name="灯片编号占位符 3"/>
          <p:cNvSpPr txBox="1">
            <a:spLocks noGrp="1"/>
          </p:cNvSpPr>
          <p:nvPr/>
        </p:nvSpPr>
        <p:spPr bwMode="auto">
          <a:xfrm>
            <a:off x="3884613" y="8685213"/>
            <a:ext cx="2971800" cy="457200"/>
          </a:xfrm>
          <a:prstGeom prst="rect">
            <a:avLst/>
          </a:prstGeom>
          <a:noFill/>
          <a:ln w="9525">
            <a:noFill/>
            <a:miter lim="800000"/>
            <a:headEnd/>
            <a:tailEnd/>
          </a:ln>
        </p:spPr>
        <p:txBody>
          <a:bodyPr anchor="b"/>
          <a:lstStyle/>
          <a:p>
            <a:pPr algn="r" eaLnBrk="0" hangingPunct="0">
              <a:buFont typeface="Arial" pitchFamily="34" charset="0"/>
              <a:buNone/>
            </a:pPr>
            <a:fld id="{1F07F2A9-96FA-4328-BB67-BFFE88CAB391}" type="slidenum">
              <a:rPr lang="zh-CN" altLang="en-US" sz="1200">
                <a:solidFill>
                  <a:srgbClr val="000000"/>
                </a:solidFill>
              </a:rPr>
              <a:pPr algn="r" eaLnBrk="0" hangingPunct="0">
                <a:buFont typeface="Arial" pitchFamily="34" charset="0"/>
                <a:buNone/>
              </a:pPr>
              <a:t>39</a:t>
            </a:fld>
            <a:endParaRPr lang="en-US" altLang="zh-CN" sz="1200">
              <a:solidFill>
                <a:srgbClr val="000000"/>
              </a:solidFill>
            </a:endParaRPr>
          </a:p>
        </p:txBody>
      </p:sp>
    </p:spTree>
    <p:extLst>
      <p:ext uri="{BB962C8B-B14F-4D97-AF65-F5344CB8AC3E}">
        <p14:creationId xmlns:p14="http://schemas.microsoft.com/office/powerpoint/2010/main" val="140032870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幻灯片图像占位符 1"/>
          <p:cNvSpPr>
            <a:spLocks noGrp="1" noRot="1" noChangeAspect="1"/>
          </p:cNvSpPr>
          <p:nvPr>
            <p:ph type="sldImg"/>
          </p:nvPr>
        </p:nvSpPr>
        <p:spPr>
          <a:xfrm>
            <a:off x="381000" y="685800"/>
            <a:ext cx="6096000" cy="3429000"/>
          </a:xfrm>
        </p:spPr>
      </p:sp>
      <p:sp>
        <p:nvSpPr>
          <p:cNvPr id="28674" name="备注占位符 2"/>
          <p:cNvSpPr>
            <a:spLocks noGrp="1"/>
          </p:cNvSpPr>
          <p:nvPr>
            <p:ph type="body" idx="1"/>
          </p:nvPr>
        </p:nvSpPr>
        <p:spPr>
          <a:noFill/>
        </p:spPr>
        <p:txBody>
          <a:bodyPr/>
          <a:lstStyle/>
          <a:p>
            <a:endParaRPr lang="zh-CN" altLang="en-US" smtClean="0"/>
          </a:p>
        </p:txBody>
      </p:sp>
      <p:sp>
        <p:nvSpPr>
          <p:cNvPr id="28675" name="灯片编号占位符 3"/>
          <p:cNvSpPr>
            <a:spLocks noGrp="1"/>
          </p:cNvSpPr>
          <p:nvPr>
            <p:ph type="sldNum" sz="quarter" idx="5"/>
          </p:nvPr>
        </p:nvSpPr>
        <p:spPr>
          <a:noFill/>
          <a:ln>
            <a:miter lim="800000"/>
            <a:headEnd/>
            <a:tailEnd/>
          </a:ln>
        </p:spPr>
        <p:txBody>
          <a:bodyPr/>
          <a:lstStyle/>
          <a:p>
            <a:fld id="{0493E1DF-E6A1-475E-A020-2823AD5DD080}" type="slidenum">
              <a:rPr lang="zh-CN" altLang="en-US" smtClean="0">
                <a:solidFill>
                  <a:srgbClr val="000000"/>
                </a:solidFill>
              </a:rPr>
              <a:pPr/>
              <a:t>4</a:t>
            </a:fld>
            <a:endParaRPr lang="en-US" altLang="zh-CN" smtClean="0">
              <a:solidFill>
                <a:srgbClr val="000000"/>
              </a:solidFill>
            </a:endParaRPr>
          </a:p>
        </p:txBody>
      </p:sp>
    </p:spTree>
    <p:extLst>
      <p:ext uri="{BB962C8B-B14F-4D97-AF65-F5344CB8AC3E}">
        <p14:creationId xmlns:p14="http://schemas.microsoft.com/office/powerpoint/2010/main" val="2688671259"/>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5" name="幻灯片图像占位符 1"/>
          <p:cNvSpPr>
            <a:spLocks noGrp="1" noRot="1" noChangeAspect="1"/>
          </p:cNvSpPr>
          <p:nvPr>
            <p:ph type="sldImg"/>
          </p:nvPr>
        </p:nvSpPr>
        <p:spPr>
          <a:xfrm>
            <a:off x="381000" y="685800"/>
            <a:ext cx="6096000" cy="3429000"/>
          </a:xfrm>
        </p:spPr>
      </p:sp>
      <p:sp>
        <p:nvSpPr>
          <p:cNvPr id="67586" name="备注占位符 2"/>
          <p:cNvSpPr>
            <a:spLocks noGrp="1"/>
          </p:cNvSpPr>
          <p:nvPr>
            <p:ph type="body" idx="1"/>
          </p:nvPr>
        </p:nvSpPr>
        <p:spPr>
          <a:noFill/>
        </p:spPr>
        <p:txBody>
          <a:bodyPr/>
          <a:lstStyle/>
          <a:p>
            <a:endParaRPr lang="zh-CN" altLang="en-US" smtClean="0"/>
          </a:p>
        </p:txBody>
      </p:sp>
      <p:sp>
        <p:nvSpPr>
          <p:cNvPr id="67587" name="灯片编号占位符 3"/>
          <p:cNvSpPr>
            <a:spLocks noGrp="1"/>
          </p:cNvSpPr>
          <p:nvPr>
            <p:ph type="sldNum" sz="quarter" idx="5"/>
          </p:nvPr>
        </p:nvSpPr>
        <p:spPr>
          <a:noFill/>
          <a:ln>
            <a:miter lim="800000"/>
            <a:headEnd/>
            <a:tailEnd/>
          </a:ln>
        </p:spPr>
        <p:txBody>
          <a:bodyPr/>
          <a:lstStyle/>
          <a:p>
            <a:fld id="{092FD7E6-E602-4BB9-A670-FB4DA22FDA20}" type="slidenum">
              <a:rPr lang="en-US" altLang="zh-CN" smtClean="0"/>
              <a:pPr/>
              <a:t>40</a:t>
            </a:fld>
            <a:endParaRPr lang="en-US" altLang="zh-CN" smtClean="0"/>
          </a:p>
        </p:txBody>
      </p:sp>
    </p:spTree>
    <p:extLst>
      <p:ext uri="{BB962C8B-B14F-4D97-AF65-F5344CB8AC3E}">
        <p14:creationId xmlns:p14="http://schemas.microsoft.com/office/powerpoint/2010/main" val="1932262616"/>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9922" name="幻灯片图像占位符 1"/>
          <p:cNvSpPr>
            <a:spLocks noGrp="1" noRot="1" noChangeAspect="1" noTextEdit="1"/>
          </p:cNvSpPr>
          <p:nvPr>
            <p:ph type="sldImg"/>
          </p:nvPr>
        </p:nvSpPr>
        <p:spPr>
          <a:xfrm>
            <a:off x="381000" y="685800"/>
            <a:ext cx="6096000" cy="3429000"/>
          </a:xfrm>
        </p:spPr>
      </p:sp>
      <p:sp>
        <p:nvSpPr>
          <p:cNvPr id="209923" name="备注占位符 2"/>
          <p:cNvSpPr>
            <a:spLocks noGrp="1"/>
          </p:cNvSpPr>
          <p:nvPr>
            <p:ph type="body" idx="1"/>
          </p:nvPr>
        </p:nvSpPr>
        <p:spPr>
          <a:noFill/>
        </p:spPr>
        <p:txBody>
          <a:bodyPr/>
          <a:lstStyle/>
          <a:p>
            <a:endParaRPr lang="zh-CN" altLang="en-US" smtClean="0"/>
          </a:p>
        </p:txBody>
      </p:sp>
      <p:sp>
        <p:nvSpPr>
          <p:cNvPr id="209924" name="灯片编号占位符 3"/>
          <p:cNvSpPr txBox="1">
            <a:spLocks noGrp="1"/>
          </p:cNvSpPr>
          <p:nvPr/>
        </p:nvSpPr>
        <p:spPr bwMode="auto">
          <a:xfrm>
            <a:off x="3884613" y="8685213"/>
            <a:ext cx="2971800" cy="457200"/>
          </a:xfrm>
          <a:prstGeom prst="rect">
            <a:avLst/>
          </a:prstGeom>
          <a:noFill/>
          <a:ln w="9525">
            <a:noFill/>
            <a:miter lim="800000"/>
            <a:headEnd/>
            <a:tailEnd/>
          </a:ln>
        </p:spPr>
        <p:txBody>
          <a:bodyPr anchor="b"/>
          <a:lstStyle/>
          <a:p>
            <a:pPr algn="r" eaLnBrk="0" hangingPunct="0">
              <a:buFont typeface="Arial" pitchFamily="34" charset="0"/>
              <a:buNone/>
            </a:pPr>
            <a:fld id="{10E99756-5683-40B5-8131-2F35FBF8966F}" type="slidenum">
              <a:rPr lang="zh-CN" altLang="en-US" sz="1200">
                <a:solidFill>
                  <a:srgbClr val="000000"/>
                </a:solidFill>
              </a:rPr>
              <a:pPr algn="r" eaLnBrk="0" hangingPunct="0">
                <a:buFont typeface="Arial" pitchFamily="34" charset="0"/>
                <a:buNone/>
              </a:pPr>
              <a:t>41</a:t>
            </a:fld>
            <a:endParaRPr lang="en-US" altLang="zh-CN" sz="1200">
              <a:solidFill>
                <a:srgbClr val="000000"/>
              </a:solidFill>
            </a:endParaRPr>
          </a:p>
        </p:txBody>
      </p:sp>
    </p:spTree>
    <p:extLst>
      <p:ext uri="{BB962C8B-B14F-4D97-AF65-F5344CB8AC3E}">
        <p14:creationId xmlns:p14="http://schemas.microsoft.com/office/powerpoint/2010/main" val="4182219390"/>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3298" name="幻灯片图像占位符 1"/>
          <p:cNvSpPr>
            <a:spLocks noGrp="1" noRot="1" noChangeAspect="1" noTextEdit="1"/>
          </p:cNvSpPr>
          <p:nvPr>
            <p:ph type="sldImg"/>
          </p:nvPr>
        </p:nvSpPr>
        <p:spPr>
          <a:xfrm>
            <a:off x="381000" y="685800"/>
            <a:ext cx="6096000" cy="3429000"/>
          </a:xfrm>
        </p:spPr>
      </p:sp>
      <p:sp>
        <p:nvSpPr>
          <p:cNvPr id="183299" name="备注占位符 2"/>
          <p:cNvSpPr>
            <a:spLocks noGrp="1"/>
          </p:cNvSpPr>
          <p:nvPr>
            <p:ph type="body" idx="1"/>
          </p:nvPr>
        </p:nvSpPr>
        <p:spPr>
          <a:noFill/>
        </p:spPr>
        <p:txBody>
          <a:bodyPr/>
          <a:lstStyle/>
          <a:p>
            <a:endParaRPr lang="zh-CN" altLang="en-US" smtClean="0"/>
          </a:p>
        </p:txBody>
      </p:sp>
      <p:sp>
        <p:nvSpPr>
          <p:cNvPr id="183300" name="灯片编号占位符 3"/>
          <p:cNvSpPr txBox="1">
            <a:spLocks noGrp="1"/>
          </p:cNvSpPr>
          <p:nvPr/>
        </p:nvSpPr>
        <p:spPr bwMode="auto">
          <a:xfrm>
            <a:off x="3884613" y="8685213"/>
            <a:ext cx="2971800" cy="457200"/>
          </a:xfrm>
          <a:prstGeom prst="rect">
            <a:avLst/>
          </a:prstGeom>
          <a:noFill/>
          <a:ln w="9525">
            <a:noFill/>
            <a:miter lim="800000"/>
            <a:headEnd/>
            <a:tailEnd/>
          </a:ln>
        </p:spPr>
        <p:txBody>
          <a:bodyPr anchor="b"/>
          <a:lstStyle/>
          <a:p>
            <a:pPr algn="r" eaLnBrk="0" hangingPunct="0">
              <a:buFont typeface="Arial" pitchFamily="34" charset="0"/>
              <a:buNone/>
            </a:pPr>
            <a:fld id="{2E0CADBA-EDAF-4783-ACBA-8BDF1D6162DF}" type="slidenum">
              <a:rPr lang="zh-CN" altLang="en-US" sz="1200">
                <a:solidFill>
                  <a:srgbClr val="000000"/>
                </a:solidFill>
              </a:rPr>
              <a:pPr algn="r" eaLnBrk="0" hangingPunct="0">
                <a:buFont typeface="Arial" pitchFamily="34" charset="0"/>
                <a:buNone/>
              </a:pPr>
              <a:t>42</a:t>
            </a:fld>
            <a:endParaRPr lang="en-US" altLang="zh-CN" sz="1200">
              <a:solidFill>
                <a:srgbClr val="000000"/>
              </a:solidFill>
            </a:endParaRPr>
          </a:p>
        </p:txBody>
      </p:sp>
    </p:spTree>
    <p:extLst>
      <p:ext uri="{BB962C8B-B14F-4D97-AF65-F5344CB8AC3E}">
        <p14:creationId xmlns:p14="http://schemas.microsoft.com/office/powerpoint/2010/main" val="512403743"/>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3298" name="幻灯片图像占位符 1"/>
          <p:cNvSpPr>
            <a:spLocks noGrp="1" noRot="1" noChangeAspect="1" noTextEdit="1"/>
          </p:cNvSpPr>
          <p:nvPr>
            <p:ph type="sldImg"/>
          </p:nvPr>
        </p:nvSpPr>
        <p:spPr>
          <a:xfrm>
            <a:off x="381000" y="685800"/>
            <a:ext cx="6096000" cy="3429000"/>
          </a:xfrm>
        </p:spPr>
      </p:sp>
      <p:sp>
        <p:nvSpPr>
          <p:cNvPr id="183299" name="备注占位符 2"/>
          <p:cNvSpPr>
            <a:spLocks noGrp="1"/>
          </p:cNvSpPr>
          <p:nvPr>
            <p:ph type="body" idx="1"/>
          </p:nvPr>
        </p:nvSpPr>
        <p:spPr>
          <a:noFill/>
        </p:spPr>
        <p:txBody>
          <a:bodyPr/>
          <a:lstStyle/>
          <a:p>
            <a:endParaRPr lang="zh-CN" altLang="en-US" smtClean="0"/>
          </a:p>
        </p:txBody>
      </p:sp>
      <p:sp>
        <p:nvSpPr>
          <p:cNvPr id="183300" name="灯片编号占位符 3"/>
          <p:cNvSpPr txBox="1">
            <a:spLocks noGrp="1"/>
          </p:cNvSpPr>
          <p:nvPr/>
        </p:nvSpPr>
        <p:spPr bwMode="auto">
          <a:xfrm>
            <a:off x="3884613" y="8685213"/>
            <a:ext cx="2971800" cy="457200"/>
          </a:xfrm>
          <a:prstGeom prst="rect">
            <a:avLst/>
          </a:prstGeom>
          <a:noFill/>
          <a:ln w="9525">
            <a:noFill/>
            <a:miter lim="800000"/>
            <a:headEnd/>
            <a:tailEnd/>
          </a:ln>
        </p:spPr>
        <p:txBody>
          <a:bodyPr anchor="b"/>
          <a:lstStyle/>
          <a:p>
            <a:pPr algn="r" eaLnBrk="0" hangingPunct="0">
              <a:buFont typeface="Arial" pitchFamily="34" charset="0"/>
              <a:buNone/>
            </a:pPr>
            <a:fld id="{2E0CADBA-EDAF-4783-ACBA-8BDF1D6162DF}" type="slidenum">
              <a:rPr lang="zh-CN" altLang="en-US" sz="1200">
                <a:solidFill>
                  <a:srgbClr val="000000"/>
                </a:solidFill>
              </a:rPr>
              <a:pPr algn="r" eaLnBrk="0" hangingPunct="0">
                <a:buFont typeface="Arial" pitchFamily="34" charset="0"/>
                <a:buNone/>
              </a:pPr>
              <a:t>43</a:t>
            </a:fld>
            <a:endParaRPr lang="en-US" altLang="zh-CN" sz="1200">
              <a:solidFill>
                <a:srgbClr val="000000"/>
              </a:solidFill>
            </a:endParaRPr>
          </a:p>
        </p:txBody>
      </p:sp>
    </p:spTree>
    <p:extLst>
      <p:ext uri="{BB962C8B-B14F-4D97-AF65-F5344CB8AC3E}">
        <p14:creationId xmlns:p14="http://schemas.microsoft.com/office/powerpoint/2010/main" val="500010141"/>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6546" name="幻灯片图像占位符 1"/>
          <p:cNvSpPr>
            <a:spLocks noGrp="1" noRot="1" noChangeAspect="1" noTextEdit="1"/>
          </p:cNvSpPr>
          <p:nvPr>
            <p:ph type="sldImg"/>
          </p:nvPr>
        </p:nvSpPr>
        <p:spPr>
          <a:xfrm>
            <a:off x="381000" y="685800"/>
            <a:ext cx="6096000" cy="3429000"/>
          </a:xfrm>
        </p:spPr>
      </p:sp>
      <p:sp>
        <p:nvSpPr>
          <p:cNvPr id="236547" name="备注占位符 2"/>
          <p:cNvSpPr>
            <a:spLocks noGrp="1"/>
          </p:cNvSpPr>
          <p:nvPr>
            <p:ph type="body" idx="1"/>
          </p:nvPr>
        </p:nvSpPr>
        <p:spPr>
          <a:noFill/>
        </p:spPr>
        <p:txBody>
          <a:bodyPr/>
          <a:lstStyle/>
          <a:p>
            <a:endParaRPr lang="zh-CN" altLang="en-US" smtClean="0"/>
          </a:p>
        </p:txBody>
      </p:sp>
      <p:sp>
        <p:nvSpPr>
          <p:cNvPr id="236548" name="灯片编号占位符 3"/>
          <p:cNvSpPr txBox="1">
            <a:spLocks noGrp="1"/>
          </p:cNvSpPr>
          <p:nvPr/>
        </p:nvSpPr>
        <p:spPr bwMode="auto">
          <a:xfrm>
            <a:off x="3884613" y="8685213"/>
            <a:ext cx="2971800" cy="457200"/>
          </a:xfrm>
          <a:prstGeom prst="rect">
            <a:avLst/>
          </a:prstGeom>
          <a:noFill/>
          <a:ln w="9525">
            <a:noFill/>
            <a:miter lim="800000"/>
            <a:headEnd/>
            <a:tailEnd/>
          </a:ln>
        </p:spPr>
        <p:txBody>
          <a:bodyPr anchor="b"/>
          <a:lstStyle/>
          <a:p>
            <a:pPr algn="r" eaLnBrk="0" hangingPunct="0">
              <a:buFont typeface="Arial" pitchFamily="34" charset="0"/>
              <a:buNone/>
            </a:pPr>
            <a:fld id="{C0B7F6DE-1F72-42F7-A8D7-967E705C04DE}" type="slidenum">
              <a:rPr lang="en-US" altLang="zh-CN" sz="1200"/>
              <a:pPr algn="r" eaLnBrk="0" hangingPunct="0">
                <a:buFont typeface="Arial" pitchFamily="34" charset="0"/>
                <a:buNone/>
              </a:pPr>
              <a:t>44</a:t>
            </a:fld>
            <a:endParaRPr lang="en-US" altLang="zh-CN" sz="1200"/>
          </a:p>
        </p:txBody>
      </p:sp>
    </p:spTree>
    <p:extLst>
      <p:ext uri="{BB962C8B-B14F-4D97-AF65-F5344CB8AC3E}">
        <p14:creationId xmlns:p14="http://schemas.microsoft.com/office/powerpoint/2010/main" val="3663643571"/>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0642" name="幻灯片图像占位符 1"/>
          <p:cNvSpPr>
            <a:spLocks noGrp="1" noRot="1" noChangeAspect="1" noTextEdit="1"/>
          </p:cNvSpPr>
          <p:nvPr>
            <p:ph type="sldImg"/>
          </p:nvPr>
        </p:nvSpPr>
        <p:spPr>
          <a:xfrm>
            <a:off x="381000" y="685800"/>
            <a:ext cx="6096000" cy="3429000"/>
          </a:xfrm>
        </p:spPr>
      </p:sp>
      <p:sp>
        <p:nvSpPr>
          <p:cNvPr id="240643" name="备注占位符 2"/>
          <p:cNvSpPr>
            <a:spLocks noGrp="1"/>
          </p:cNvSpPr>
          <p:nvPr>
            <p:ph type="body" idx="1"/>
          </p:nvPr>
        </p:nvSpPr>
        <p:spPr>
          <a:noFill/>
        </p:spPr>
        <p:txBody>
          <a:bodyPr/>
          <a:lstStyle/>
          <a:p>
            <a:endParaRPr lang="zh-CN" altLang="en-US" smtClean="0"/>
          </a:p>
        </p:txBody>
      </p:sp>
      <p:sp>
        <p:nvSpPr>
          <p:cNvPr id="240644" name="灯片编号占位符 3"/>
          <p:cNvSpPr txBox="1">
            <a:spLocks noGrp="1"/>
          </p:cNvSpPr>
          <p:nvPr/>
        </p:nvSpPr>
        <p:spPr bwMode="auto">
          <a:xfrm>
            <a:off x="3884613" y="8685213"/>
            <a:ext cx="2971800" cy="457200"/>
          </a:xfrm>
          <a:prstGeom prst="rect">
            <a:avLst/>
          </a:prstGeom>
          <a:noFill/>
          <a:ln w="9525">
            <a:noFill/>
            <a:miter lim="800000"/>
            <a:headEnd/>
            <a:tailEnd/>
          </a:ln>
        </p:spPr>
        <p:txBody>
          <a:bodyPr anchor="b"/>
          <a:lstStyle/>
          <a:p>
            <a:pPr algn="r" eaLnBrk="0" hangingPunct="0">
              <a:buFont typeface="Arial" pitchFamily="34" charset="0"/>
              <a:buNone/>
            </a:pPr>
            <a:fld id="{F8E91A1E-06AC-4D0A-8FD8-812720AF3954}" type="slidenum">
              <a:rPr lang="zh-CN" altLang="en-US" sz="1200">
                <a:solidFill>
                  <a:srgbClr val="000000"/>
                </a:solidFill>
              </a:rPr>
              <a:pPr algn="r" eaLnBrk="0" hangingPunct="0">
                <a:buFont typeface="Arial" pitchFamily="34" charset="0"/>
                <a:buNone/>
              </a:pPr>
              <a:t>45</a:t>
            </a:fld>
            <a:endParaRPr lang="en-US" altLang="zh-CN" sz="1200">
              <a:solidFill>
                <a:srgbClr val="000000"/>
              </a:solidFill>
            </a:endParaRPr>
          </a:p>
        </p:txBody>
      </p:sp>
    </p:spTree>
    <p:extLst>
      <p:ext uri="{BB962C8B-B14F-4D97-AF65-F5344CB8AC3E}">
        <p14:creationId xmlns:p14="http://schemas.microsoft.com/office/powerpoint/2010/main" val="2519483421"/>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0642" name="幻灯片图像占位符 1"/>
          <p:cNvSpPr>
            <a:spLocks noGrp="1" noRot="1" noChangeAspect="1" noTextEdit="1"/>
          </p:cNvSpPr>
          <p:nvPr>
            <p:ph type="sldImg"/>
          </p:nvPr>
        </p:nvSpPr>
        <p:spPr>
          <a:xfrm>
            <a:off x="381000" y="685800"/>
            <a:ext cx="6096000" cy="3429000"/>
          </a:xfrm>
        </p:spPr>
      </p:sp>
      <p:sp>
        <p:nvSpPr>
          <p:cNvPr id="240643" name="备注占位符 2"/>
          <p:cNvSpPr>
            <a:spLocks noGrp="1"/>
          </p:cNvSpPr>
          <p:nvPr>
            <p:ph type="body" idx="1"/>
          </p:nvPr>
        </p:nvSpPr>
        <p:spPr>
          <a:noFill/>
        </p:spPr>
        <p:txBody>
          <a:bodyPr/>
          <a:lstStyle/>
          <a:p>
            <a:endParaRPr lang="zh-CN" altLang="en-US" smtClean="0"/>
          </a:p>
        </p:txBody>
      </p:sp>
      <p:sp>
        <p:nvSpPr>
          <p:cNvPr id="240644" name="灯片编号占位符 3"/>
          <p:cNvSpPr txBox="1">
            <a:spLocks noGrp="1"/>
          </p:cNvSpPr>
          <p:nvPr/>
        </p:nvSpPr>
        <p:spPr bwMode="auto">
          <a:xfrm>
            <a:off x="3884613" y="8685213"/>
            <a:ext cx="2971800" cy="457200"/>
          </a:xfrm>
          <a:prstGeom prst="rect">
            <a:avLst/>
          </a:prstGeom>
          <a:noFill/>
          <a:ln w="9525">
            <a:noFill/>
            <a:miter lim="800000"/>
            <a:headEnd/>
            <a:tailEnd/>
          </a:ln>
        </p:spPr>
        <p:txBody>
          <a:bodyPr anchor="b"/>
          <a:lstStyle/>
          <a:p>
            <a:pPr algn="r" eaLnBrk="0" hangingPunct="0">
              <a:buFont typeface="Arial" pitchFamily="34" charset="0"/>
              <a:buNone/>
            </a:pPr>
            <a:fld id="{F8E91A1E-06AC-4D0A-8FD8-812720AF3954}" type="slidenum">
              <a:rPr lang="zh-CN" altLang="en-US" sz="1200">
                <a:solidFill>
                  <a:srgbClr val="000000"/>
                </a:solidFill>
              </a:rPr>
              <a:pPr algn="r" eaLnBrk="0" hangingPunct="0">
                <a:buFont typeface="Arial" pitchFamily="34" charset="0"/>
                <a:buNone/>
              </a:pPr>
              <a:t>46</a:t>
            </a:fld>
            <a:endParaRPr lang="en-US" altLang="zh-CN" sz="1200">
              <a:solidFill>
                <a:srgbClr val="000000"/>
              </a:solidFill>
            </a:endParaRPr>
          </a:p>
        </p:txBody>
      </p:sp>
    </p:spTree>
    <p:extLst>
      <p:ext uri="{BB962C8B-B14F-4D97-AF65-F5344CB8AC3E}">
        <p14:creationId xmlns:p14="http://schemas.microsoft.com/office/powerpoint/2010/main" val="1632173304"/>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2690" name="幻灯片图像占位符 1"/>
          <p:cNvSpPr>
            <a:spLocks noGrp="1" noRot="1" noChangeAspect="1" noTextEdit="1"/>
          </p:cNvSpPr>
          <p:nvPr>
            <p:ph type="sldImg"/>
          </p:nvPr>
        </p:nvSpPr>
        <p:spPr>
          <a:xfrm>
            <a:off x="381000" y="685800"/>
            <a:ext cx="6096000" cy="3429000"/>
          </a:xfrm>
        </p:spPr>
      </p:sp>
      <p:sp>
        <p:nvSpPr>
          <p:cNvPr id="242691" name="备注占位符 2"/>
          <p:cNvSpPr>
            <a:spLocks noGrp="1"/>
          </p:cNvSpPr>
          <p:nvPr>
            <p:ph type="body" idx="1"/>
          </p:nvPr>
        </p:nvSpPr>
        <p:spPr>
          <a:noFill/>
        </p:spPr>
        <p:txBody>
          <a:bodyPr/>
          <a:lstStyle/>
          <a:p>
            <a:endParaRPr lang="zh-CN" altLang="en-US" smtClean="0"/>
          </a:p>
        </p:txBody>
      </p:sp>
      <p:sp>
        <p:nvSpPr>
          <p:cNvPr id="242692" name="灯片编号占位符 3"/>
          <p:cNvSpPr txBox="1">
            <a:spLocks noGrp="1"/>
          </p:cNvSpPr>
          <p:nvPr/>
        </p:nvSpPr>
        <p:spPr bwMode="auto">
          <a:xfrm>
            <a:off x="3884613" y="8685213"/>
            <a:ext cx="2971800" cy="457200"/>
          </a:xfrm>
          <a:prstGeom prst="rect">
            <a:avLst/>
          </a:prstGeom>
          <a:noFill/>
          <a:ln w="9525">
            <a:noFill/>
            <a:miter lim="800000"/>
            <a:headEnd/>
            <a:tailEnd/>
          </a:ln>
        </p:spPr>
        <p:txBody>
          <a:bodyPr anchor="b"/>
          <a:lstStyle/>
          <a:p>
            <a:pPr algn="r" eaLnBrk="0" hangingPunct="0">
              <a:buFont typeface="Arial" pitchFamily="34" charset="0"/>
              <a:buNone/>
            </a:pPr>
            <a:fld id="{28C51571-6885-4341-AD39-29ECE39BF94B}" type="slidenum">
              <a:rPr lang="zh-CN" altLang="en-US" sz="1200">
                <a:solidFill>
                  <a:srgbClr val="000000"/>
                </a:solidFill>
              </a:rPr>
              <a:pPr algn="r" eaLnBrk="0" hangingPunct="0">
                <a:buFont typeface="Arial" pitchFamily="34" charset="0"/>
                <a:buNone/>
              </a:pPr>
              <a:t>47</a:t>
            </a:fld>
            <a:endParaRPr lang="en-US" altLang="zh-CN" sz="1200">
              <a:solidFill>
                <a:srgbClr val="000000"/>
              </a:solidFill>
            </a:endParaRPr>
          </a:p>
        </p:txBody>
      </p:sp>
    </p:spTree>
    <p:extLst>
      <p:ext uri="{BB962C8B-B14F-4D97-AF65-F5344CB8AC3E}">
        <p14:creationId xmlns:p14="http://schemas.microsoft.com/office/powerpoint/2010/main" val="3743105649"/>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2690" name="幻灯片图像占位符 1"/>
          <p:cNvSpPr>
            <a:spLocks noGrp="1" noRot="1" noChangeAspect="1" noTextEdit="1"/>
          </p:cNvSpPr>
          <p:nvPr>
            <p:ph type="sldImg"/>
          </p:nvPr>
        </p:nvSpPr>
        <p:spPr>
          <a:xfrm>
            <a:off x="381000" y="685800"/>
            <a:ext cx="6096000" cy="3429000"/>
          </a:xfrm>
        </p:spPr>
      </p:sp>
      <p:sp>
        <p:nvSpPr>
          <p:cNvPr id="242691" name="备注占位符 2"/>
          <p:cNvSpPr>
            <a:spLocks noGrp="1"/>
          </p:cNvSpPr>
          <p:nvPr>
            <p:ph type="body" idx="1"/>
          </p:nvPr>
        </p:nvSpPr>
        <p:spPr>
          <a:noFill/>
        </p:spPr>
        <p:txBody>
          <a:bodyPr/>
          <a:lstStyle/>
          <a:p>
            <a:endParaRPr lang="zh-CN" altLang="en-US" smtClean="0"/>
          </a:p>
        </p:txBody>
      </p:sp>
      <p:sp>
        <p:nvSpPr>
          <p:cNvPr id="242692" name="灯片编号占位符 3"/>
          <p:cNvSpPr txBox="1">
            <a:spLocks noGrp="1"/>
          </p:cNvSpPr>
          <p:nvPr/>
        </p:nvSpPr>
        <p:spPr bwMode="auto">
          <a:xfrm>
            <a:off x="3884613" y="8685213"/>
            <a:ext cx="2971800" cy="457200"/>
          </a:xfrm>
          <a:prstGeom prst="rect">
            <a:avLst/>
          </a:prstGeom>
          <a:noFill/>
          <a:ln w="9525">
            <a:noFill/>
            <a:miter lim="800000"/>
            <a:headEnd/>
            <a:tailEnd/>
          </a:ln>
        </p:spPr>
        <p:txBody>
          <a:bodyPr anchor="b"/>
          <a:lstStyle/>
          <a:p>
            <a:pPr algn="r" eaLnBrk="0" hangingPunct="0">
              <a:buFont typeface="Arial" pitchFamily="34" charset="0"/>
              <a:buNone/>
            </a:pPr>
            <a:fld id="{28C51571-6885-4341-AD39-29ECE39BF94B}" type="slidenum">
              <a:rPr lang="zh-CN" altLang="en-US" sz="1200">
                <a:solidFill>
                  <a:srgbClr val="000000"/>
                </a:solidFill>
              </a:rPr>
              <a:pPr algn="r" eaLnBrk="0" hangingPunct="0">
                <a:buFont typeface="Arial" pitchFamily="34" charset="0"/>
                <a:buNone/>
              </a:pPr>
              <a:t>48</a:t>
            </a:fld>
            <a:endParaRPr lang="en-US" altLang="zh-CN" sz="1200">
              <a:solidFill>
                <a:srgbClr val="000000"/>
              </a:solidFill>
            </a:endParaRPr>
          </a:p>
        </p:txBody>
      </p:sp>
    </p:spTree>
    <p:extLst>
      <p:ext uri="{BB962C8B-B14F-4D97-AF65-F5344CB8AC3E}">
        <p14:creationId xmlns:p14="http://schemas.microsoft.com/office/powerpoint/2010/main" val="3410511170"/>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4978" name="幻灯片图像占位符 1"/>
          <p:cNvSpPr>
            <a:spLocks noGrp="1" noRot="1" noChangeAspect="1" noTextEdit="1"/>
          </p:cNvSpPr>
          <p:nvPr>
            <p:ph type="sldImg"/>
          </p:nvPr>
        </p:nvSpPr>
        <p:spPr>
          <a:xfrm>
            <a:off x="381000" y="685800"/>
            <a:ext cx="6096000" cy="3429000"/>
          </a:xfrm>
        </p:spPr>
      </p:sp>
      <p:sp>
        <p:nvSpPr>
          <p:cNvPr id="254979" name="备注占位符 2"/>
          <p:cNvSpPr>
            <a:spLocks noGrp="1"/>
          </p:cNvSpPr>
          <p:nvPr>
            <p:ph type="body" idx="1"/>
          </p:nvPr>
        </p:nvSpPr>
        <p:spPr>
          <a:noFill/>
        </p:spPr>
        <p:txBody>
          <a:bodyPr/>
          <a:lstStyle/>
          <a:p>
            <a:endParaRPr lang="zh-CN" altLang="en-US" smtClean="0"/>
          </a:p>
        </p:txBody>
      </p:sp>
      <p:sp>
        <p:nvSpPr>
          <p:cNvPr id="254980" name="灯片编号占位符 3"/>
          <p:cNvSpPr txBox="1">
            <a:spLocks noGrp="1"/>
          </p:cNvSpPr>
          <p:nvPr/>
        </p:nvSpPr>
        <p:spPr bwMode="auto">
          <a:xfrm>
            <a:off x="3884613" y="8685213"/>
            <a:ext cx="2971800" cy="457200"/>
          </a:xfrm>
          <a:prstGeom prst="rect">
            <a:avLst/>
          </a:prstGeom>
          <a:noFill/>
          <a:ln w="9525">
            <a:noFill/>
            <a:miter lim="800000"/>
            <a:headEnd/>
            <a:tailEnd/>
          </a:ln>
        </p:spPr>
        <p:txBody>
          <a:bodyPr anchor="b"/>
          <a:lstStyle/>
          <a:p>
            <a:pPr algn="r" eaLnBrk="0" hangingPunct="0">
              <a:buFont typeface="Arial" pitchFamily="34" charset="0"/>
              <a:buNone/>
            </a:pPr>
            <a:fld id="{051F282E-C91C-49DA-8603-D206CC65812B}" type="slidenum">
              <a:rPr lang="en-US" altLang="zh-CN" sz="1200"/>
              <a:pPr algn="r" eaLnBrk="0" hangingPunct="0">
                <a:buFont typeface="Arial" pitchFamily="34" charset="0"/>
                <a:buNone/>
              </a:pPr>
              <a:t>49</a:t>
            </a:fld>
            <a:endParaRPr lang="en-US" altLang="zh-CN" sz="1200"/>
          </a:p>
        </p:txBody>
      </p:sp>
    </p:spTree>
    <p:extLst>
      <p:ext uri="{BB962C8B-B14F-4D97-AF65-F5344CB8AC3E}">
        <p14:creationId xmlns:p14="http://schemas.microsoft.com/office/powerpoint/2010/main" val="145749860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幻灯片图像占位符 1"/>
          <p:cNvSpPr>
            <a:spLocks noGrp="1" noRot="1" noChangeAspect="1"/>
          </p:cNvSpPr>
          <p:nvPr>
            <p:ph type="sldImg"/>
          </p:nvPr>
        </p:nvSpPr>
        <p:spPr>
          <a:xfrm>
            <a:off x="381000" y="685800"/>
            <a:ext cx="6096000" cy="3429000"/>
          </a:xfrm>
        </p:spPr>
      </p:sp>
      <p:sp>
        <p:nvSpPr>
          <p:cNvPr id="30722" name="备注占位符 2"/>
          <p:cNvSpPr>
            <a:spLocks noGrp="1"/>
          </p:cNvSpPr>
          <p:nvPr>
            <p:ph type="body" idx="1"/>
          </p:nvPr>
        </p:nvSpPr>
        <p:spPr>
          <a:noFill/>
        </p:spPr>
        <p:txBody>
          <a:bodyPr/>
          <a:lstStyle/>
          <a:p>
            <a:endParaRPr lang="zh-CN" altLang="en-US" smtClean="0"/>
          </a:p>
        </p:txBody>
      </p:sp>
      <p:sp>
        <p:nvSpPr>
          <p:cNvPr id="30723" name="灯片编号占位符 3"/>
          <p:cNvSpPr>
            <a:spLocks noGrp="1"/>
          </p:cNvSpPr>
          <p:nvPr>
            <p:ph type="sldNum" sz="quarter" idx="5"/>
          </p:nvPr>
        </p:nvSpPr>
        <p:spPr>
          <a:noFill/>
          <a:ln>
            <a:miter lim="800000"/>
            <a:headEnd/>
            <a:tailEnd/>
          </a:ln>
        </p:spPr>
        <p:txBody>
          <a:bodyPr/>
          <a:lstStyle/>
          <a:p>
            <a:fld id="{094216DD-D0B5-4ABF-A4FF-197C8016BA05}" type="slidenum">
              <a:rPr lang="zh-CN" altLang="en-US" smtClean="0">
                <a:solidFill>
                  <a:srgbClr val="000000"/>
                </a:solidFill>
              </a:rPr>
              <a:pPr/>
              <a:t>5</a:t>
            </a:fld>
            <a:endParaRPr lang="en-US" altLang="zh-CN" smtClean="0">
              <a:solidFill>
                <a:srgbClr val="000000"/>
              </a:solidFill>
            </a:endParaRPr>
          </a:p>
        </p:txBody>
      </p:sp>
    </p:spTree>
    <p:extLst>
      <p:ext uri="{BB962C8B-B14F-4D97-AF65-F5344CB8AC3E}">
        <p14:creationId xmlns:p14="http://schemas.microsoft.com/office/powerpoint/2010/main" val="2022678206"/>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7026" name="幻灯片图像占位符 1"/>
          <p:cNvSpPr>
            <a:spLocks noGrp="1" noRot="1" noChangeAspect="1" noTextEdit="1"/>
          </p:cNvSpPr>
          <p:nvPr>
            <p:ph type="sldImg"/>
          </p:nvPr>
        </p:nvSpPr>
        <p:spPr>
          <a:xfrm>
            <a:off x="381000" y="685800"/>
            <a:ext cx="6096000" cy="3429000"/>
          </a:xfrm>
        </p:spPr>
      </p:sp>
      <p:sp>
        <p:nvSpPr>
          <p:cNvPr id="257027" name="备注占位符 2"/>
          <p:cNvSpPr>
            <a:spLocks noGrp="1"/>
          </p:cNvSpPr>
          <p:nvPr>
            <p:ph type="body" idx="1"/>
          </p:nvPr>
        </p:nvSpPr>
        <p:spPr>
          <a:noFill/>
        </p:spPr>
        <p:txBody>
          <a:bodyPr/>
          <a:lstStyle/>
          <a:p>
            <a:endParaRPr lang="zh-CN" altLang="en-US" smtClean="0"/>
          </a:p>
        </p:txBody>
      </p:sp>
      <p:sp>
        <p:nvSpPr>
          <p:cNvPr id="257028" name="灯片编号占位符 3"/>
          <p:cNvSpPr txBox="1">
            <a:spLocks noGrp="1"/>
          </p:cNvSpPr>
          <p:nvPr/>
        </p:nvSpPr>
        <p:spPr bwMode="auto">
          <a:xfrm>
            <a:off x="3884613" y="8685213"/>
            <a:ext cx="2971800" cy="457200"/>
          </a:xfrm>
          <a:prstGeom prst="rect">
            <a:avLst/>
          </a:prstGeom>
          <a:noFill/>
          <a:ln w="9525">
            <a:noFill/>
            <a:miter lim="800000"/>
            <a:headEnd/>
            <a:tailEnd/>
          </a:ln>
        </p:spPr>
        <p:txBody>
          <a:bodyPr anchor="b"/>
          <a:lstStyle/>
          <a:p>
            <a:pPr algn="r" eaLnBrk="0" hangingPunct="0">
              <a:buFont typeface="Arial" pitchFamily="34" charset="0"/>
              <a:buNone/>
            </a:pPr>
            <a:fld id="{6B37EADC-EB24-4706-B3C5-C6F52A3F5749}" type="slidenum">
              <a:rPr lang="en-US" altLang="zh-CN" sz="1200"/>
              <a:pPr algn="r" eaLnBrk="0" hangingPunct="0">
                <a:buFont typeface="Arial" pitchFamily="34" charset="0"/>
                <a:buNone/>
              </a:pPr>
              <a:t>50</a:t>
            </a:fld>
            <a:endParaRPr lang="en-US" altLang="zh-CN" sz="1200"/>
          </a:p>
        </p:txBody>
      </p:sp>
    </p:spTree>
    <p:extLst>
      <p:ext uri="{BB962C8B-B14F-4D97-AF65-F5344CB8AC3E}">
        <p14:creationId xmlns:p14="http://schemas.microsoft.com/office/powerpoint/2010/main" val="1234227750"/>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7026" name="幻灯片图像占位符 1"/>
          <p:cNvSpPr>
            <a:spLocks noGrp="1" noRot="1" noChangeAspect="1" noTextEdit="1"/>
          </p:cNvSpPr>
          <p:nvPr>
            <p:ph type="sldImg"/>
          </p:nvPr>
        </p:nvSpPr>
        <p:spPr>
          <a:xfrm>
            <a:off x="381000" y="685800"/>
            <a:ext cx="6096000" cy="3429000"/>
          </a:xfrm>
        </p:spPr>
      </p:sp>
      <p:sp>
        <p:nvSpPr>
          <p:cNvPr id="257027" name="备注占位符 2"/>
          <p:cNvSpPr>
            <a:spLocks noGrp="1"/>
          </p:cNvSpPr>
          <p:nvPr>
            <p:ph type="body" idx="1"/>
          </p:nvPr>
        </p:nvSpPr>
        <p:spPr>
          <a:noFill/>
        </p:spPr>
        <p:txBody>
          <a:bodyPr/>
          <a:lstStyle/>
          <a:p>
            <a:endParaRPr lang="zh-CN" altLang="en-US" smtClean="0"/>
          </a:p>
        </p:txBody>
      </p:sp>
      <p:sp>
        <p:nvSpPr>
          <p:cNvPr id="257028" name="灯片编号占位符 3"/>
          <p:cNvSpPr txBox="1">
            <a:spLocks noGrp="1"/>
          </p:cNvSpPr>
          <p:nvPr/>
        </p:nvSpPr>
        <p:spPr bwMode="auto">
          <a:xfrm>
            <a:off x="3884613" y="8685213"/>
            <a:ext cx="2971800" cy="457200"/>
          </a:xfrm>
          <a:prstGeom prst="rect">
            <a:avLst/>
          </a:prstGeom>
          <a:noFill/>
          <a:ln w="9525">
            <a:noFill/>
            <a:miter lim="800000"/>
            <a:headEnd/>
            <a:tailEnd/>
          </a:ln>
        </p:spPr>
        <p:txBody>
          <a:bodyPr anchor="b"/>
          <a:lstStyle/>
          <a:p>
            <a:pPr algn="r" eaLnBrk="0" hangingPunct="0">
              <a:buFont typeface="Arial" pitchFamily="34" charset="0"/>
              <a:buNone/>
            </a:pPr>
            <a:fld id="{6B37EADC-EB24-4706-B3C5-C6F52A3F5749}" type="slidenum">
              <a:rPr lang="en-US" altLang="zh-CN" sz="1200"/>
              <a:pPr algn="r" eaLnBrk="0" hangingPunct="0">
                <a:buFont typeface="Arial" pitchFamily="34" charset="0"/>
                <a:buNone/>
              </a:pPr>
              <a:t>51</a:t>
            </a:fld>
            <a:endParaRPr lang="en-US" altLang="zh-CN" sz="1200"/>
          </a:p>
        </p:txBody>
      </p:sp>
    </p:spTree>
    <p:extLst>
      <p:ext uri="{BB962C8B-B14F-4D97-AF65-F5344CB8AC3E}">
        <p14:creationId xmlns:p14="http://schemas.microsoft.com/office/powerpoint/2010/main" val="1900005672"/>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7026" name="幻灯片图像占位符 1"/>
          <p:cNvSpPr>
            <a:spLocks noGrp="1" noRot="1" noChangeAspect="1" noTextEdit="1"/>
          </p:cNvSpPr>
          <p:nvPr>
            <p:ph type="sldImg"/>
          </p:nvPr>
        </p:nvSpPr>
        <p:spPr>
          <a:xfrm>
            <a:off x="381000" y="685800"/>
            <a:ext cx="6096000" cy="3429000"/>
          </a:xfrm>
        </p:spPr>
      </p:sp>
      <p:sp>
        <p:nvSpPr>
          <p:cNvPr id="257027" name="备注占位符 2"/>
          <p:cNvSpPr>
            <a:spLocks noGrp="1"/>
          </p:cNvSpPr>
          <p:nvPr>
            <p:ph type="body" idx="1"/>
          </p:nvPr>
        </p:nvSpPr>
        <p:spPr>
          <a:noFill/>
        </p:spPr>
        <p:txBody>
          <a:bodyPr/>
          <a:lstStyle/>
          <a:p>
            <a:endParaRPr lang="zh-CN" altLang="en-US" smtClean="0"/>
          </a:p>
        </p:txBody>
      </p:sp>
      <p:sp>
        <p:nvSpPr>
          <p:cNvPr id="257028" name="灯片编号占位符 3"/>
          <p:cNvSpPr txBox="1">
            <a:spLocks noGrp="1"/>
          </p:cNvSpPr>
          <p:nvPr/>
        </p:nvSpPr>
        <p:spPr bwMode="auto">
          <a:xfrm>
            <a:off x="3884613" y="8685213"/>
            <a:ext cx="2971800" cy="457200"/>
          </a:xfrm>
          <a:prstGeom prst="rect">
            <a:avLst/>
          </a:prstGeom>
          <a:noFill/>
          <a:ln w="9525">
            <a:noFill/>
            <a:miter lim="800000"/>
            <a:headEnd/>
            <a:tailEnd/>
          </a:ln>
        </p:spPr>
        <p:txBody>
          <a:bodyPr anchor="b"/>
          <a:lstStyle/>
          <a:p>
            <a:pPr algn="r" eaLnBrk="0" hangingPunct="0">
              <a:buFont typeface="Arial" pitchFamily="34" charset="0"/>
              <a:buNone/>
            </a:pPr>
            <a:fld id="{6B37EADC-EB24-4706-B3C5-C6F52A3F5749}" type="slidenum">
              <a:rPr lang="en-US" altLang="zh-CN" sz="1200"/>
              <a:pPr algn="r" eaLnBrk="0" hangingPunct="0">
                <a:buFont typeface="Arial" pitchFamily="34" charset="0"/>
                <a:buNone/>
              </a:pPr>
              <a:t>52</a:t>
            </a:fld>
            <a:endParaRPr lang="en-US" altLang="zh-CN" sz="1200"/>
          </a:p>
        </p:txBody>
      </p:sp>
    </p:spTree>
    <p:extLst>
      <p:ext uri="{BB962C8B-B14F-4D97-AF65-F5344CB8AC3E}">
        <p14:creationId xmlns:p14="http://schemas.microsoft.com/office/powerpoint/2010/main" val="2284083105"/>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7026" name="幻灯片图像占位符 1"/>
          <p:cNvSpPr>
            <a:spLocks noGrp="1" noRot="1" noChangeAspect="1" noTextEdit="1"/>
          </p:cNvSpPr>
          <p:nvPr>
            <p:ph type="sldImg"/>
          </p:nvPr>
        </p:nvSpPr>
        <p:spPr>
          <a:xfrm>
            <a:off x="381000" y="685800"/>
            <a:ext cx="6096000" cy="3429000"/>
          </a:xfrm>
        </p:spPr>
      </p:sp>
      <p:sp>
        <p:nvSpPr>
          <p:cNvPr id="257027" name="备注占位符 2"/>
          <p:cNvSpPr>
            <a:spLocks noGrp="1"/>
          </p:cNvSpPr>
          <p:nvPr>
            <p:ph type="body" idx="1"/>
          </p:nvPr>
        </p:nvSpPr>
        <p:spPr>
          <a:noFill/>
        </p:spPr>
        <p:txBody>
          <a:bodyPr/>
          <a:lstStyle/>
          <a:p>
            <a:endParaRPr lang="zh-CN" altLang="en-US" smtClean="0"/>
          </a:p>
        </p:txBody>
      </p:sp>
      <p:sp>
        <p:nvSpPr>
          <p:cNvPr id="257028" name="灯片编号占位符 3"/>
          <p:cNvSpPr txBox="1">
            <a:spLocks noGrp="1"/>
          </p:cNvSpPr>
          <p:nvPr/>
        </p:nvSpPr>
        <p:spPr bwMode="auto">
          <a:xfrm>
            <a:off x="3884613" y="8685213"/>
            <a:ext cx="2971800" cy="457200"/>
          </a:xfrm>
          <a:prstGeom prst="rect">
            <a:avLst/>
          </a:prstGeom>
          <a:noFill/>
          <a:ln w="9525">
            <a:noFill/>
            <a:miter lim="800000"/>
            <a:headEnd/>
            <a:tailEnd/>
          </a:ln>
        </p:spPr>
        <p:txBody>
          <a:bodyPr anchor="b"/>
          <a:lstStyle/>
          <a:p>
            <a:pPr algn="r" eaLnBrk="0" hangingPunct="0">
              <a:buFont typeface="Arial" pitchFamily="34" charset="0"/>
              <a:buNone/>
            </a:pPr>
            <a:fld id="{6B37EADC-EB24-4706-B3C5-C6F52A3F5749}" type="slidenum">
              <a:rPr lang="en-US" altLang="zh-CN" sz="1200"/>
              <a:pPr algn="r" eaLnBrk="0" hangingPunct="0">
                <a:buFont typeface="Arial" pitchFamily="34" charset="0"/>
                <a:buNone/>
              </a:pPr>
              <a:t>53</a:t>
            </a:fld>
            <a:endParaRPr lang="en-US" altLang="zh-CN" sz="1200"/>
          </a:p>
        </p:txBody>
      </p:sp>
    </p:spTree>
    <p:extLst>
      <p:ext uri="{BB962C8B-B14F-4D97-AF65-F5344CB8AC3E}">
        <p14:creationId xmlns:p14="http://schemas.microsoft.com/office/powerpoint/2010/main" val="2518313323"/>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7026" name="幻灯片图像占位符 1"/>
          <p:cNvSpPr>
            <a:spLocks noGrp="1" noRot="1" noChangeAspect="1" noTextEdit="1"/>
          </p:cNvSpPr>
          <p:nvPr>
            <p:ph type="sldImg"/>
          </p:nvPr>
        </p:nvSpPr>
        <p:spPr>
          <a:xfrm>
            <a:off x="381000" y="685800"/>
            <a:ext cx="6096000" cy="3429000"/>
          </a:xfrm>
        </p:spPr>
      </p:sp>
      <p:sp>
        <p:nvSpPr>
          <p:cNvPr id="257027" name="备注占位符 2"/>
          <p:cNvSpPr>
            <a:spLocks noGrp="1"/>
          </p:cNvSpPr>
          <p:nvPr>
            <p:ph type="body" idx="1"/>
          </p:nvPr>
        </p:nvSpPr>
        <p:spPr>
          <a:noFill/>
        </p:spPr>
        <p:txBody>
          <a:bodyPr/>
          <a:lstStyle/>
          <a:p>
            <a:endParaRPr lang="zh-CN" altLang="en-US" smtClean="0"/>
          </a:p>
        </p:txBody>
      </p:sp>
      <p:sp>
        <p:nvSpPr>
          <p:cNvPr id="257028" name="灯片编号占位符 3"/>
          <p:cNvSpPr txBox="1">
            <a:spLocks noGrp="1"/>
          </p:cNvSpPr>
          <p:nvPr/>
        </p:nvSpPr>
        <p:spPr bwMode="auto">
          <a:xfrm>
            <a:off x="3884613" y="8685213"/>
            <a:ext cx="2971800" cy="457200"/>
          </a:xfrm>
          <a:prstGeom prst="rect">
            <a:avLst/>
          </a:prstGeom>
          <a:noFill/>
          <a:ln w="9525">
            <a:noFill/>
            <a:miter lim="800000"/>
            <a:headEnd/>
            <a:tailEnd/>
          </a:ln>
        </p:spPr>
        <p:txBody>
          <a:bodyPr anchor="b"/>
          <a:lstStyle/>
          <a:p>
            <a:pPr algn="r" eaLnBrk="0" hangingPunct="0">
              <a:buFont typeface="Arial" pitchFamily="34" charset="0"/>
              <a:buNone/>
            </a:pPr>
            <a:fld id="{6B37EADC-EB24-4706-B3C5-C6F52A3F5749}" type="slidenum">
              <a:rPr lang="en-US" altLang="zh-CN" sz="1200"/>
              <a:pPr algn="r" eaLnBrk="0" hangingPunct="0">
                <a:buFont typeface="Arial" pitchFamily="34" charset="0"/>
                <a:buNone/>
              </a:pPr>
              <a:t>54</a:t>
            </a:fld>
            <a:endParaRPr lang="en-US" altLang="zh-CN" sz="1200"/>
          </a:p>
        </p:txBody>
      </p:sp>
    </p:spTree>
    <p:extLst>
      <p:ext uri="{BB962C8B-B14F-4D97-AF65-F5344CB8AC3E}">
        <p14:creationId xmlns:p14="http://schemas.microsoft.com/office/powerpoint/2010/main" val="2005051655"/>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4978" name="幻灯片图像占位符 1"/>
          <p:cNvSpPr>
            <a:spLocks noGrp="1" noRot="1" noChangeAspect="1" noTextEdit="1"/>
          </p:cNvSpPr>
          <p:nvPr>
            <p:ph type="sldImg"/>
          </p:nvPr>
        </p:nvSpPr>
        <p:spPr>
          <a:xfrm>
            <a:off x="381000" y="685800"/>
            <a:ext cx="6096000" cy="3429000"/>
          </a:xfrm>
        </p:spPr>
      </p:sp>
      <p:sp>
        <p:nvSpPr>
          <p:cNvPr id="254979" name="备注占位符 2"/>
          <p:cNvSpPr>
            <a:spLocks noGrp="1"/>
          </p:cNvSpPr>
          <p:nvPr>
            <p:ph type="body" idx="1"/>
          </p:nvPr>
        </p:nvSpPr>
        <p:spPr>
          <a:noFill/>
        </p:spPr>
        <p:txBody>
          <a:bodyPr/>
          <a:lstStyle/>
          <a:p>
            <a:endParaRPr lang="zh-CN" altLang="en-US" smtClean="0"/>
          </a:p>
        </p:txBody>
      </p:sp>
      <p:sp>
        <p:nvSpPr>
          <p:cNvPr id="254980" name="灯片编号占位符 3"/>
          <p:cNvSpPr txBox="1">
            <a:spLocks noGrp="1"/>
          </p:cNvSpPr>
          <p:nvPr/>
        </p:nvSpPr>
        <p:spPr bwMode="auto">
          <a:xfrm>
            <a:off x="3884613" y="8685213"/>
            <a:ext cx="2971800" cy="457200"/>
          </a:xfrm>
          <a:prstGeom prst="rect">
            <a:avLst/>
          </a:prstGeom>
          <a:noFill/>
          <a:ln w="9525">
            <a:noFill/>
            <a:miter lim="800000"/>
            <a:headEnd/>
            <a:tailEnd/>
          </a:ln>
        </p:spPr>
        <p:txBody>
          <a:bodyPr anchor="b"/>
          <a:lstStyle/>
          <a:p>
            <a:pPr algn="r" eaLnBrk="0" hangingPunct="0">
              <a:buFont typeface="Arial" pitchFamily="34" charset="0"/>
              <a:buNone/>
            </a:pPr>
            <a:fld id="{051F282E-C91C-49DA-8603-D206CC65812B}" type="slidenum">
              <a:rPr lang="en-US" altLang="zh-CN" sz="1200"/>
              <a:pPr algn="r" eaLnBrk="0" hangingPunct="0">
                <a:buFont typeface="Arial" pitchFamily="34" charset="0"/>
                <a:buNone/>
              </a:pPr>
              <a:t>55</a:t>
            </a:fld>
            <a:endParaRPr lang="en-US" altLang="zh-CN" sz="1200"/>
          </a:p>
        </p:txBody>
      </p:sp>
    </p:spTree>
    <p:extLst>
      <p:ext uri="{BB962C8B-B14F-4D97-AF65-F5344CB8AC3E}">
        <p14:creationId xmlns:p14="http://schemas.microsoft.com/office/powerpoint/2010/main" val="1360142456"/>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7026" name="幻灯片图像占位符 1"/>
          <p:cNvSpPr>
            <a:spLocks noGrp="1" noRot="1" noChangeAspect="1" noTextEdit="1"/>
          </p:cNvSpPr>
          <p:nvPr>
            <p:ph type="sldImg"/>
          </p:nvPr>
        </p:nvSpPr>
        <p:spPr>
          <a:xfrm>
            <a:off x="381000" y="685800"/>
            <a:ext cx="6096000" cy="3429000"/>
          </a:xfrm>
        </p:spPr>
      </p:sp>
      <p:sp>
        <p:nvSpPr>
          <p:cNvPr id="257027" name="备注占位符 2"/>
          <p:cNvSpPr>
            <a:spLocks noGrp="1"/>
          </p:cNvSpPr>
          <p:nvPr>
            <p:ph type="body" idx="1"/>
          </p:nvPr>
        </p:nvSpPr>
        <p:spPr>
          <a:noFill/>
        </p:spPr>
        <p:txBody>
          <a:bodyPr/>
          <a:lstStyle/>
          <a:p>
            <a:endParaRPr lang="zh-CN" altLang="en-US" smtClean="0"/>
          </a:p>
        </p:txBody>
      </p:sp>
      <p:sp>
        <p:nvSpPr>
          <p:cNvPr id="257028" name="灯片编号占位符 3"/>
          <p:cNvSpPr txBox="1">
            <a:spLocks noGrp="1"/>
          </p:cNvSpPr>
          <p:nvPr/>
        </p:nvSpPr>
        <p:spPr bwMode="auto">
          <a:xfrm>
            <a:off x="3884613" y="8685213"/>
            <a:ext cx="2971800" cy="457200"/>
          </a:xfrm>
          <a:prstGeom prst="rect">
            <a:avLst/>
          </a:prstGeom>
          <a:noFill/>
          <a:ln w="9525">
            <a:noFill/>
            <a:miter lim="800000"/>
            <a:headEnd/>
            <a:tailEnd/>
          </a:ln>
        </p:spPr>
        <p:txBody>
          <a:bodyPr anchor="b"/>
          <a:lstStyle/>
          <a:p>
            <a:pPr algn="r" eaLnBrk="0" hangingPunct="0">
              <a:buFont typeface="Arial" pitchFamily="34" charset="0"/>
              <a:buNone/>
            </a:pPr>
            <a:fld id="{6B37EADC-EB24-4706-B3C5-C6F52A3F5749}" type="slidenum">
              <a:rPr lang="en-US" altLang="zh-CN" sz="1200"/>
              <a:pPr algn="r" eaLnBrk="0" hangingPunct="0">
                <a:buFont typeface="Arial" pitchFamily="34" charset="0"/>
                <a:buNone/>
              </a:pPr>
              <a:t>56</a:t>
            </a:fld>
            <a:endParaRPr lang="en-US" altLang="zh-CN" sz="1200"/>
          </a:p>
        </p:txBody>
      </p:sp>
    </p:spTree>
    <p:extLst>
      <p:ext uri="{BB962C8B-B14F-4D97-AF65-F5344CB8AC3E}">
        <p14:creationId xmlns:p14="http://schemas.microsoft.com/office/powerpoint/2010/main" val="285456088"/>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7026" name="幻灯片图像占位符 1"/>
          <p:cNvSpPr>
            <a:spLocks noGrp="1" noRot="1" noChangeAspect="1" noTextEdit="1"/>
          </p:cNvSpPr>
          <p:nvPr>
            <p:ph type="sldImg"/>
          </p:nvPr>
        </p:nvSpPr>
        <p:spPr>
          <a:xfrm>
            <a:off x="381000" y="685800"/>
            <a:ext cx="6096000" cy="3429000"/>
          </a:xfrm>
        </p:spPr>
      </p:sp>
      <p:sp>
        <p:nvSpPr>
          <p:cNvPr id="257027" name="备注占位符 2"/>
          <p:cNvSpPr>
            <a:spLocks noGrp="1"/>
          </p:cNvSpPr>
          <p:nvPr>
            <p:ph type="body" idx="1"/>
          </p:nvPr>
        </p:nvSpPr>
        <p:spPr>
          <a:noFill/>
        </p:spPr>
        <p:txBody>
          <a:bodyPr/>
          <a:lstStyle/>
          <a:p>
            <a:endParaRPr lang="zh-CN" altLang="en-US" smtClean="0"/>
          </a:p>
        </p:txBody>
      </p:sp>
      <p:sp>
        <p:nvSpPr>
          <p:cNvPr id="257028" name="灯片编号占位符 3"/>
          <p:cNvSpPr txBox="1">
            <a:spLocks noGrp="1"/>
          </p:cNvSpPr>
          <p:nvPr/>
        </p:nvSpPr>
        <p:spPr bwMode="auto">
          <a:xfrm>
            <a:off x="3884613" y="8685213"/>
            <a:ext cx="2971800" cy="457200"/>
          </a:xfrm>
          <a:prstGeom prst="rect">
            <a:avLst/>
          </a:prstGeom>
          <a:noFill/>
          <a:ln w="9525">
            <a:noFill/>
            <a:miter lim="800000"/>
            <a:headEnd/>
            <a:tailEnd/>
          </a:ln>
        </p:spPr>
        <p:txBody>
          <a:bodyPr anchor="b"/>
          <a:lstStyle/>
          <a:p>
            <a:pPr algn="r" eaLnBrk="0" hangingPunct="0">
              <a:buFont typeface="Arial" pitchFamily="34" charset="0"/>
              <a:buNone/>
            </a:pPr>
            <a:fld id="{6B37EADC-EB24-4706-B3C5-C6F52A3F5749}" type="slidenum">
              <a:rPr lang="en-US" altLang="zh-CN" sz="1200"/>
              <a:pPr algn="r" eaLnBrk="0" hangingPunct="0">
                <a:buFont typeface="Arial" pitchFamily="34" charset="0"/>
                <a:buNone/>
              </a:pPr>
              <a:t>57</a:t>
            </a:fld>
            <a:endParaRPr lang="en-US" altLang="zh-CN" sz="1200"/>
          </a:p>
        </p:txBody>
      </p:sp>
    </p:spTree>
    <p:extLst>
      <p:ext uri="{BB962C8B-B14F-4D97-AF65-F5344CB8AC3E}">
        <p14:creationId xmlns:p14="http://schemas.microsoft.com/office/powerpoint/2010/main" val="485478901"/>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7026" name="幻灯片图像占位符 1"/>
          <p:cNvSpPr>
            <a:spLocks noGrp="1" noRot="1" noChangeAspect="1" noTextEdit="1"/>
          </p:cNvSpPr>
          <p:nvPr>
            <p:ph type="sldImg"/>
          </p:nvPr>
        </p:nvSpPr>
        <p:spPr>
          <a:xfrm>
            <a:off x="381000" y="685800"/>
            <a:ext cx="6096000" cy="3429000"/>
          </a:xfrm>
        </p:spPr>
      </p:sp>
      <p:sp>
        <p:nvSpPr>
          <p:cNvPr id="257027" name="备注占位符 2"/>
          <p:cNvSpPr>
            <a:spLocks noGrp="1"/>
          </p:cNvSpPr>
          <p:nvPr>
            <p:ph type="body" idx="1"/>
          </p:nvPr>
        </p:nvSpPr>
        <p:spPr>
          <a:noFill/>
        </p:spPr>
        <p:txBody>
          <a:bodyPr/>
          <a:lstStyle/>
          <a:p>
            <a:endParaRPr lang="zh-CN" altLang="en-US" smtClean="0"/>
          </a:p>
        </p:txBody>
      </p:sp>
      <p:sp>
        <p:nvSpPr>
          <p:cNvPr id="257028" name="灯片编号占位符 3"/>
          <p:cNvSpPr txBox="1">
            <a:spLocks noGrp="1"/>
          </p:cNvSpPr>
          <p:nvPr/>
        </p:nvSpPr>
        <p:spPr bwMode="auto">
          <a:xfrm>
            <a:off x="3884613" y="8685213"/>
            <a:ext cx="2971800" cy="457200"/>
          </a:xfrm>
          <a:prstGeom prst="rect">
            <a:avLst/>
          </a:prstGeom>
          <a:noFill/>
          <a:ln w="9525">
            <a:noFill/>
            <a:miter lim="800000"/>
            <a:headEnd/>
            <a:tailEnd/>
          </a:ln>
        </p:spPr>
        <p:txBody>
          <a:bodyPr anchor="b"/>
          <a:lstStyle/>
          <a:p>
            <a:pPr algn="r" eaLnBrk="0" hangingPunct="0">
              <a:buFont typeface="Arial" pitchFamily="34" charset="0"/>
              <a:buNone/>
            </a:pPr>
            <a:fld id="{6B37EADC-EB24-4706-B3C5-C6F52A3F5749}" type="slidenum">
              <a:rPr lang="en-US" altLang="zh-CN" sz="1200"/>
              <a:pPr algn="r" eaLnBrk="0" hangingPunct="0">
                <a:buFont typeface="Arial" pitchFamily="34" charset="0"/>
                <a:buNone/>
              </a:pPr>
              <a:t>58</a:t>
            </a:fld>
            <a:endParaRPr lang="en-US" altLang="zh-CN" sz="1200"/>
          </a:p>
        </p:txBody>
      </p:sp>
    </p:spTree>
    <p:extLst>
      <p:ext uri="{BB962C8B-B14F-4D97-AF65-F5344CB8AC3E}">
        <p14:creationId xmlns:p14="http://schemas.microsoft.com/office/powerpoint/2010/main" val="4053744357"/>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5" name="幻灯片图像占位符 1"/>
          <p:cNvSpPr>
            <a:spLocks noGrp="1" noRot="1" noChangeAspect="1"/>
          </p:cNvSpPr>
          <p:nvPr>
            <p:ph type="sldImg"/>
          </p:nvPr>
        </p:nvSpPr>
        <p:spPr>
          <a:xfrm>
            <a:off x="381000" y="685800"/>
            <a:ext cx="6096000" cy="3429000"/>
          </a:xfrm>
        </p:spPr>
      </p:sp>
      <p:sp>
        <p:nvSpPr>
          <p:cNvPr id="118786" name="备注占位符 2"/>
          <p:cNvSpPr>
            <a:spLocks noGrp="1"/>
          </p:cNvSpPr>
          <p:nvPr>
            <p:ph type="body" idx="1"/>
          </p:nvPr>
        </p:nvSpPr>
        <p:spPr>
          <a:noFill/>
        </p:spPr>
        <p:txBody>
          <a:bodyPr/>
          <a:lstStyle/>
          <a:p>
            <a:endParaRPr lang="zh-CN" altLang="en-US"/>
          </a:p>
        </p:txBody>
      </p:sp>
      <p:sp>
        <p:nvSpPr>
          <p:cNvPr id="118787" name="灯片编号占位符 3"/>
          <p:cNvSpPr>
            <a:spLocks noGrp="1"/>
          </p:cNvSpPr>
          <p:nvPr>
            <p:ph type="sldNum" sz="quarter" idx="5"/>
          </p:nvPr>
        </p:nvSpPr>
        <p:spPr>
          <a:noFill/>
          <a:ln>
            <a:miter lim="800000"/>
            <a:headEnd/>
            <a:tailEnd/>
          </a:ln>
        </p:spPr>
        <p:txBody>
          <a:bodyPr/>
          <a:lstStyle/>
          <a:p>
            <a:fld id="{D9D7556B-0D79-4BCC-B28B-291784BB53B4}" type="slidenum">
              <a:rPr lang="zh-CN" altLang="en-US" smtClean="0">
                <a:solidFill>
                  <a:srgbClr val="000000"/>
                </a:solidFill>
              </a:rPr>
              <a:pPr/>
              <a:t>59</a:t>
            </a:fld>
            <a:endParaRPr lang="en-US" altLang="zh-CN">
              <a:solidFill>
                <a:srgbClr val="000000"/>
              </a:solidFill>
            </a:endParaRPr>
          </a:p>
        </p:txBody>
      </p:sp>
    </p:spTree>
    <p:extLst>
      <p:ext uri="{BB962C8B-B14F-4D97-AF65-F5344CB8AC3E}">
        <p14:creationId xmlns:p14="http://schemas.microsoft.com/office/powerpoint/2010/main" val="132443006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幻灯片图像占位符 1"/>
          <p:cNvSpPr>
            <a:spLocks noGrp="1" noRot="1" noChangeAspect="1"/>
          </p:cNvSpPr>
          <p:nvPr>
            <p:ph type="sldImg"/>
          </p:nvPr>
        </p:nvSpPr>
        <p:spPr>
          <a:xfrm>
            <a:off x="381000" y="685800"/>
            <a:ext cx="6096000" cy="3429000"/>
          </a:xfrm>
        </p:spPr>
      </p:sp>
      <p:sp>
        <p:nvSpPr>
          <p:cNvPr id="32770" name="备注占位符 2"/>
          <p:cNvSpPr>
            <a:spLocks noGrp="1"/>
          </p:cNvSpPr>
          <p:nvPr>
            <p:ph type="body" idx="1"/>
          </p:nvPr>
        </p:nvSpPr>
        <p:spPr>
          <a:noFill/>
        </p:spPr>
        <p:txBody>
          <a:bodyPr/>
          <a:lstStyle/>
          <a:p>
            <a:endParaRPr lang="zh-CN" altLang="en-US" smtClean="0"/>
          </a:p>
        </p:txBody>
      </p:sp>
      <p:sp>
        <p:nvSpPr>
          <p:cNvPr id="32771" name="灯片编号占位符 3"/>
          <p:cNvSpPr>
            <a:spLocks noGrp="1"/>
          </p:cNvSpPr>
          <p:nvPr>
            <p:ph type="sldNum" sz="quarter" idx="5"/>
          </p:nvPr>
        </p:nvSpPr>
        <p:spPr>
          <a:noFill/>
          <a:ln>
            <a:miter lim="800000"/>
            <a:headEnd/>
            <a:tailEnd/>
          </a:ln>
        </p:spPr>
        <p:txBody>
          <a:bodyPr/>
          <a:lstStyle/>
          <a:p>
            <a:fld id="{B59D0122-1DBA-4C95-925B-C0AFCABEFE5A}" type="slidenum">
              <a:rPr lang="en-US" altLang="zh-CN" smtClean="0"/>
              <a:pPr/>
              <a:t>6</a:t>
            </a:fld>
            <a:endParaRPr lang="en-US" altLang="zh-CN" smtClean="0"/>
          </a:p>
        </p:txBody>
      </p:sp>
    </p:spTree>
    <p:extLst>
      <p:ext uri="{BB962C8B-B14F-4D97-AF65-F5344CB8AC3E}">
        <p14:creationId xmlns:p14="http://schemas.microsoft.com/office/powerpoint/2010/main" val="3818561199"/>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5" name="幻灯片图像占位符 1"/>
          <p:cNvSpPr>
            <a:spLocks noGrp="1" noRot="1" noChangeAspect="1"/>
          </p:cNvSpPr>
          <p:nvPr>
            <p:ph type="sldImg"/>
          </p:nvPr>
        </p:nvSpPr>
        <p:spPr>
          <a:xfrm>
            <a:off x="381000" y="685800"/>
            <a:ext cx="6096000" cy="3429000"/>
          </a:xfrm>
        </p:spPr>
      </p:sp>
      <p:sp>
        <p:nvSpPr>
          <p:cNvPr id="118786" name="备注占位符 2"/>
          <p:cNvSpPr>
            <a:spLocks noGrp="1"/>
          </p:cNvSpPr>
          <p:nvPr>
            <p:ph type="body" idx="1"/>
          </p:nvPr>
        </p:nvSpPr>
        <p:spPr>
          <a:noFill/>
        </p:spPr>
        <p:txBody>
          <a:bodyPr/>
          <a:lstStyle/>
          <a:p>
            <a:endParaRPr lang="zh-CN" altLang="en-US"/>
          </a:p>
        </p:txBody>
      </p:sp>
      <p:sp>
        <p:nvSpPr>
          <p:cNvPr id="118787" name="灯片编号占位符 3"/>
          <p:cNvSpPr>
            <a:spLocks noGrp="1"/>
          </p:cNvSpPr>
          <p:nvPr>
            <p:ph type="sldNum" sz="quarter" idx="5"/>
          </p:nvPr>
        </p:nvSpPr>
        <p:spPr>
          <a:noFill/>
          <a:ln>
            <a:miter lim="800000"/>
            <a:headEnd/>
            <a:tailEnd/>
          </a:ln>
        </p:spPr>
        <p:txBody>
          <a:bodyPr/>
          <a:lstStyle/>
          <a:p>
            <a:fld id="{D9D7556B-0D79-4BCC-B28B-291784BB53B4}" type="slidenum">
              <a:rPr lang="zh-CN" altLang="en-US" smtClean="0">
                <a:solidFill>
                  <a:srgbClr val="000000"/>
                </a:solidFill>
              </a:rPr>
              <a:pPr/>
              <a:t>60</a:t>
            </a:fld>
            <a:endParaRPr lang="en-US" altLang="zh-CN">
              <a:solidFill>
                <a:srgbClr val="000000"/>
              </a:solidFill>
            </a:endParaRPr>
          </a:p>
        </p:txBody>
      </p:sp>
    </p:spTree>
    <p:extLst>
      <p:ext uri="{BB962C8B-B14F-4D97-AF65-F5344CB8AC3E}">
        <p14:creationId xmlns:p14="http://schemas.microsoft.com/office/powerpoint/2010/main" val="2717414230"/>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5" name="幻灯片图像占位符 1"/>
          <p:cNvSpPr>
            <a:spLocks noGrp="1" noRot="1" noChangeAspect="1"/>
          </p:cNvSpPr>
          <p:nvPr>
            <p:ph type="sldImg"/>
          </p:nvPr>
        </p:nvSpPr>
        <p:spPr>
          <a:xfrm>
            <a:off x="381000" y="685800"/>
            <a:ext cx="6096000" cy="3429000"/>
          </a:xfrm>
        </p:spPr>
      </p:sp>
      <p:sp>
        <p:nvSpPr>
          <p:cNvPr id="118786" name="备注占位符 2"/>
          <p:cNvSpPr>
            <a:spLocks noGrp="1"/>
          </p:cNvSpPr>
          <p:nvPr>
            <p:ph type="body" idx="1"/>
          </p:nvPr>
        </p:nvSpPr>
        <p:spPr>
          <a:noFill/>
        </p:spPr>
        <p:txBody>
          <a:bodyPr/>
          <a:lstStyle/>
          <a:p>
            <a:endParaRPr lang="zh-CN" altLang="en-US"/>
          </a:p>
        </p:txBody>
      </p:sp>
      <p:sp>
        <p:nvSpPr>
          <p:cNvPr id="118787" name="灯片编号占位符 3"/>
          <p:cNvSpPr>
            <a:spLocks noGrp="1"/>
          </p:cNvSpPr>
          <p:nvPr>
            <p:ph type="sldNum" sz="quarter" idx="5"/>
          </p:nvPr>
        </p:nvSpPr>
        <p:spPr>
          <a:noFill/>
          <a:ln>
            <a:miter lim="800000"/>
            <a:headEnd/>
            <a:tailEnd/>
          </a:ln>
        </p:spPr>
        <p:txBody>
          <a:bodyPr/>
          <a:lstStyle/>
          <a:p>
            <a:fld id="{D9D7556B-0D79-4BCC-B28B-291784BB53B4}" type="slidenum">
              <a:rPr lang="zh-CN" altLang="en-US" smtClean="0">
                <a:solidFill>
                  <a:srgbClr val="000000"/>
                </a:solidFill>
              </a:rPr>
              <a:pPr/>
              <a:t>61</a:t>
            </a:fld>
            <a:endParaRPr lang="en-US" altLang="zh-CN">
              <a:solidFill>
                <a:srgbClr val="000000"/>
              </a:solidFill>
            </a:endParaRPr>
          </a:p>
        </p:txBody>
      </p:sp>
    </p:spTree>
    <p:extLst>
      <p:ext uri="{BB962C8B-B14F-4D97-AF65-F5344CB8AC3E}">
        <p14:creationId xmlns:p14="http://schemas.microsoft.com/office/powerpoint/2010/main" val="2411440325"/>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5" name="幻灯片图像占位符 1"/>
          <p:cNvSpPr>
            <a:spLocks noGrp="1" noRot="1" noChangeAspect="1"/>
          </p:cNvSpPr>
          <p:nvPr>
            <p:ph type="sldImg"/>
          </p:nvPr>
        </p:nvSpPr>
        <p:spPr>
          <a:xfrm>
            <a:off x="381000" y="685800"/>
            <a:ext cx="6096000" cy="3429000"/>
          </a:xfrm>
        </p:spPr>
      </p:sp>
      <p:sp>
        <p:nvSpPr>
          <p:cNvPr id="118786" name="备注占位符 2"/>
          <p:cNvSpPr>
            <a:spLocks noGrp="1"/>
          </p:cNvSpPr>
          <p:nvPr>
            <p:ph type="body" idx="1"/>
          </p:nvPr>
        </p:nvSpPr>
        <p:spPr>
          <a:noFill/>
        </p:spPr>
        <p:txBody>
          <a:bodyPr/>
          <a:lstStyle/>
          <a:p>
            <a:endParaRPr lang="zh-CN" altLang="en-US"/>
          </a:p>
        </p:txBody>
      </p:sp>
      <p:sp>
        <p:nvSpPr>
          <p:cNvPr id="118787" name="灯片编号占位符 3"/>
          <p:cNvSpPr>
            <a:spLocks noGrp="1"/>
          </p:cNvSpPr>
          <p:nvPr>
            <p:ph type="sldNum" sz="quarter" idx="5"/>
          </p:nvPr>
        </p:nvSpPr>
        <p:spPr>
          <a:noFill/>
          <a:ln>
            <a:miter lim="800000"/>
            <a:headEnd/>
            <a:tailEnd/>
          </a:ln>
        </p:spPr>
        <p:txBody>
          <a:bodyPr/>
          <a:lstStyle/>
          <a:p>
            <a:fld id="{D9D7556B-0D79-4BCC-B28B-291784BB53B4}" type="slidenum">
              <a:rPr lang="zh-CN" altLang="en-US" smtClean="0">
                <a:solidFill>
                  <a:srgbClr val="000000"/>
                </a:solidFill>
              </a:rPr>
              <a:pPr/>
              <a:t>62</a:t>
            </a:fld>
            <a:endParaRPr lang="en-US" altLang="zh-CN">
              <a:solidFill>
                <a:srgbClr val="000000"/>
              </a:solidFill>
            </a:endParaRPr>
          </a:p>
        </p:txBody>
      </p:sp>
    </p:spTree>
    <p:extLst>
      <p:ext uri="{BB962C8B-B14F-4D97-AF65-F5344CB8AC3E}">
        <p14:creationId xmlns:p14="http://schemas.microsoft.com/office/powerpoint/2010/main" val="3611537260"/>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5" name="幻灯片图像占位符 1"/>
          <p:cNvSpPr>
            <a:spLocks noGrp="1" noRot="1" noChangeAspect="1"/>
          </p:cNvSpPr>
          <p:nvPr>
            <p:ph type="sldImg"/>
          </p:nvPr>
        </p:nvSpPr>
        <p:spPr>
          <a:xfrm>
            <a:off x="381000" y="685800"/>
            <a:ext cx="6096000" cy="3429000"/>
          </a:xfrm>
        </p:spPr>
      </p:sp>
      <p:sp>
        <p:nvSpPr>
          <p:cNvPr id="118786" name="备注占位符 2"/>
          <p:cNvSpPr>
            <a:spLocks noGrp="1"/>
          </p:cNvSpPr>
          <p:nvPr>
            <p:ph type="body" idx="1"/>
          </p:nvPr>
        </p:nvSpPr>
        <p:spPr>
          <a:noFill/>
        </p:spPr>
        <p:txBody>
          <a:bodyPr/>
          <a:lstStyle/>
          <a:p>
            <a:endParaRPr lang="zh-CN" altLang="en-US"/>
          </a:p>
        </p:txBody>
      </p:sp>
      <p:sp>
        <p:nvSpPr>
          <p:cNvPr id="118787" name="灯片编号占位符 3"/>
          <p:cNvSpPr>
            <a:spLocks noGrp="1"/>
          </p:cNvSpPr>
          <p:nvPr>
            <p:ph type="sldNum" sz="quarter" idx="5"/>
          </p:nvPr>
        </p:nvSpPr>
        <p:spPr>
          <a:noFill/>
          <a:ln>
            <a:miter lim="800000"/>
            <a:headEnd/>
            <a:tailEnd/>
          </a:ln>
        </p:spPr>
        <p:txBody>
          <a:bodyPr/>
          <a:lstStyle/>
          <a:p>
            <a:fld id="{D9D7556B-0D79-4BCC-B28B-291784BB53B4}" type="slidenum">
              <a:rPr lang="zh-CN" altLang="en-US" smtClean="0">
                <a:solidFill>
                  <a:srgbClr val="000000"/>
                </a:solidFill>
              </a:rPr>
              <a:pPr/>
              <a:t>63</a:t>
            </a:fld>
            <a:endParaRPr lang="en-US" altLang="zh-CN">
              <a:solidFill>
                <a:srgbClr val="000000"/>
              </a:solidFill>
            </a:endParaRPr>
          </a:p>
        </p:txBody>
      </p:sp>
    </p:spTree>
    <p:extLst>
      <p:ext uri="{BB962C8B-B14F-4D97-AF65-F5344CB8AC3E}">
        <p14:creationId xmlns:p14="http://schemas.microsoft.com/office/powerpoint/2010/main" val="103420912"/>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09" name="幻灯片图像占位符 1"/>
          <p:cNvSpPr>
            <a:spLocks noGrp="1" noRot="1" noChangeAspect="1"/>
          </p:cNvSpPr>
          <p:nvPr>
            <p:ph type="sldImg"/>
          </p:nvPr>
        </p:nvSpPr>
        <p:spPr>
          <a:xfrm>
            <a:off x="381000" y="685800"/>
            <a:ext cx="6096000" cy="3429000"/>
          </a:xfrm>
        </p:spPr>
      </p:sp>
      <p:sp>
        <p:nvSpPr>
          <p:cNvPr id="145410" name="备注占位符 2"/>
          <p:cNvSpPr>
            <a:spLocks noGrp="1"/>
          </p:cNvSpPr>
          <p:nvPr>
            <p:ph type="body" idx="1"/>
          </p:nvPr>
        </p:nvSpPr>
        <p:spPr>
          <a:noFill/>
        </p:spPr>
        <p:txBody>
          <a:bodyPr/>
          <a:lstStyle/>
          <a:p>
            <a:endParaRPr lang="zh-CN" altLang="en-US" smtClean="0"/>
          </a:p>
        </p:txBody>
      </p:sp>
      <p:sp>
        <p:nvSpPr>
          <p:cNvPr id="145411" name="灯片编号占位符 3"/>
          <p:cNvSpPr>
            <a:spLocks noGrp="1"/>
          </p:cNvSpPr>
          <p:nvPr>
            <p:ph type="sldNum" sz="quarter" idx="5"/>
          </p:nvPr>
        </p:nvSpPr>
        <p:spPr>
          <a:noFill/>
          <a:ln>
            <a:miter lim="800000"/>
            <a:headEnd/>
            <a:tailEnd/>
          </a:ln>
        </p:spPr>
        <p:txBody>
          <a:bodyPr/>
          <a:lstStyle/>
          <a:p>
            <a:fld id="{A2FE03E2-B9F2-48EE-A32F-93D78A95C08A}" type="slidenum">
              <a:rPr lang="zh-CN" altLang="en-US" smtClean="0">
                <a:solidFill>
                  <a:srgbClr val="000000"/>
                </a:solidFill>
              </a:rPr>
              <a:pPr/>
              <a:t>64</a:t>
            </a:fld>
            <a:endParaRPr lang="en-US" altLang="zh-CN" smtClean="0">
              <a:solidFill>
                <a:srgbClr val="000000"/>
              </a:solidFill>
            </a:endParaRPr>
          </a:p>
        </p:txBody>
      </p:sp>
    </p:spTree>
    <p:extLst>
      <p:ext uri="{BB962C8B-B14F-4D97-AF65-F5344CB8AC3E}">
        <p14:creationId xmlns:p14="http://schemas.microsoft.com/office/powerpoint/2010/main" val="74875105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幻灯片图像占位符 1"/>
          <p:cNvSpPr>
            <a:spLocks noGrp="1" noRot="1" noChangeAspect="1"/>
          </p:cNvSpPr>
          <p:nvPr>
            <p:ph type="sldImg"/>
          </p:nvPr>
        </p:nvSpPr>
        <p:spPr>
          <a:xfrm>
            <a:off x="381000" y="685800"/>
            <a:ext cx="6096000" cy="3429000"/>
          </a:xfrm>
        </p:spPr>
      </p:sp>
      <p:sp>
        <p:nvSpPr>
          <p:cNvPr id="34818" name="备注占位符 2"/>
          <p:cNvSpPr>
            <a:spLocks noGrp="1"/>
          </p:cNvSpPr>
          <p:nvPr>
            <p:ph type="body" idx="1"/>
          </p:nvPr>
        </p:nvSpPr>
        <p:spPr>
          <a:noFill/>
        </p:spPr>
        <p:txBody>
          <a:bodyPr/>
          <a:lstStyle/>
          <a:p>
            <a:endParaRPr lang="zh-CN" altLang="en-US" smtClean="0"/>
          </a:p>
        </p:txBody>
      </p:sp>
      <p:sp>
        <p:nvSpPr>
          <p:cNvPr id="34819" name="灯片编号占位符 3"/>
          <p:cNvSpPr>
            <a:spLocks noGrp="1"/>
          </p:cNvSpPr>
          <p:nvPr>
            <p:ph type="sldNum" sz="quarter" idx="5"/>
          </p:nvPr>
        </p:nvSpPr>
        <p:spPr>
          <a:noFill/>
          <a:ln>
            <a:miter lim="800000"/>
            <a:headEnd/>
            <a:tailEnd/>
          </a:ln>
        </p:spPr>
        <p:txBody>
          <a:bodyPr/>
          <a:lstStyle/>
          <a:p>
            <a:fld id="{7A38FFDA-84D7-4976-BEC2-BFDCD65A3894}" type="slidenum">
              <a:rPr lang="zh-CN" altLang="en-US" smtClean="0">
                <a:solidFill>
                  <a:srgbClr val="000000"/>
                </a:solidFill>
              </a:rPr>
              <a:pPr/>
              <a:t>7</a:t>
            </a:fld>
            <a:endParaRPr lang="en-US" altLang="zh-CN" smtClean="0">
              <a:solidFill>
                <a:srgbClr val="000000"/>
              </a:solidFill>
            </a:endParaRPr>
          </a:p>
        </p:txBody>
      </p:sp>
    </p:spTree>
    <p:extLst>
      <p:ext uri="{BB962C8B-B14F-4D97-AF65-F5344CB8AC3E}">
        <p14:creationId xmlns:p14="http://schemas.microsoft.com/office/powerpoint/2010/main" val="55280925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幻灯片图像占位符 1"/>
          <p:cNvSpPr>
            <a:spLocks noGrp="1" noRot="1" noChangeAspect="1"/>
          </p:cNvSpPr>
          <p:nvPr>
            <p:ph type="sldImg"/>
          </p:nvPr>
        </p:nvSpPr>
        <p:spPr>
          <a:xfrm>
            <a:off x="381000" y="685800"/>
            <a:ext cx="6096000" cy="3429000"/>
          </a:xfrm>
        </p:spPr>
      </p:sp>
      <p:sp>
        <p:nvSpPr>
          <p:cNvPr id="36866" name="备注占位符 2"/>
          <p:cNvSpPr>
            <a:spLocks noGrp="1"/>
          </p:cNvSpPr>
          <p:nvPr>
            <p:ph type="body" idx="1"/>
          </p:nvPr>
        </p:nvSpPr>
        <p:spPr>
          <a:noFill/>
        </p:spPr>
        <p:txBody>
          <a:bodyPr/>
          <a:lstStyle/>
          <a:p>
            <a:endParaRPr lang="zh-CN" altLang="en-US" smtClean="0"/>
          </a:p>
        </p:txBody>
      </p:sp>
      <p:sp>
        <p:nvSpPr>
          <p:cNvPr id="36867" name="灯片编号占位符 3"/>
          <p:cNvSpPr>
            <a:spLocks noGrp="1"/>
          </p:cNvSpPr>
          <p:nvPr>
            <p:ph type="sldNum" sz="quarter" idx="5"/>
          </p:nvPr>
        </p:nvSpPr>
        <p:spPr>
          <a:noFill/>
          <a:ln>
            <a:miter lim="800000"/>
            <a:headEnd/>
            <a:tailEnd/>
          </a:ln>
        </p:spPr>
        <p:txBody>
          <a:bodyPr/>
          <a:lstStyle/>
          <a:p>
            <a:fld id="{3973BC58-B95E-4452-B5F8-60297AB0B93A}" type="slidenum">
              <a:rPr lang="zh-CN" altLang="en-US" smtClean="0">
                <a:solidFill>
                  <a:srgbClr val="000000"/>
                </a:solidFill>
              </a:rPr>
              <a:pPr/>
              <a:t>8</a:t>
            </a:fld>
            <a:endParaRPr lang="en-US" altLang="zh-CN" smtClean="0">
              <a:solidFill>
                <a:srgbClr val="000000"/>
              </a:solidFill>
            </a:endParaRPr>
          </a:p>
        </p:txBody>
      </p:sp>
    </p:spTree>
    <p:extLst>
      <p:ext uri="{BB962C8B-B14F-4D97-AF65-F5344CB8AC3E}">
        <p14:creationId xmlns:p14="http://schemas.microsoft.com/office/powerpoint/2010/main" val="218872343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幻灯片图像占位符 1"/>
          <p:cNvSpPr>
            <a:spLocks noGrp="1" noRot="1" noChangeAspect="1"/>
          </p:cNvSpPr>
          <p:nvPr>
            <p:ph type="sldImg"/>
          </p:nvPr>
        </p:nvSpPr>
        <p:spPr>
          <a:xfrm>
            <a:off x="381000" y="685800"/>
            <a:ext cx="6096000" cy="3429000"/>
          </a:xfrm>
        </p:spPr>
      </p:sp>
      <p:sp>
        <p:nvSpPr>
          <p:cNvPr id="36866" name="备注占位符 2"/>
          <p:cNvSpPr>
            <a:spLocks noGrp="1"/>
          </p:cNvSpPr>
          <p:nvPr>
            <p:ph type="body" idx="1"/>
          </p:nvPr>
        </p:nvSpPr>
        <p:spPr>
          <a:noFill/>
        </p:spPr>
        <p:txBody>
          <a:bodyPr/>
          <a:lstStyle/>
          <a:p>
            <a:endParaRPr lang="zh-CN" altLang="en-US" smtClean="0"/>
          </a:p>
        </p:txBody>
      </p:sp>
      <p:sp>
        <p:nvSpPr>
          <p:cNvPr id="36867" name="灯片编号占位符 3"/>
          <p:cNvSpPr>
            <a:spLocks noGrp="1"/>
          </p:cNvSpPr>
          <p:nvPr>
            <p:ph type="sldNum" sz="quarter" idx="5"/>
          </p:nvPr>
        </p:nvSpPr>
        <p:spPr>
          <a:noFill/>
          <a:ln>
            <a:miter lim="800000"/>
            <a:headEnd/>
            <a:tailEnd/>
          </a:ln>
        </p:spPr>
        <p:txBody>
          <a:bodyPr/>
          <a:lstStyle/>
          <a:p>
            <a:fld id="{3973BC58-B95E-4452-B5F8-60297AB0B93A}" type="slidenum">
              <a:rPr lang="zh-CN" altLang="en-US" smtClean="0">
                <a:solidFill>
                  <a:srgbClr val="000000"/>
                </a:solidFill>
              </a:rPr>
              <a:pPr/>
              <a:t>9</a:t>
            </a:fld>
            <a:endParaRPr lang="en-US" altLang="zh-CN" smtClean="0">
              <a:solidFill>
                <a:srgbClr val="000000"/>
              </a:solidFill>
            </a:endParaRPr>
          </a:p>
        </p:txBody>
      </p:sp>
    </p:spTree>
    <p:extLst>
      <p:ext uri="{BB962C8B-B14F-4D97-AF65-F5344CB8AC3E}">
        <p14:creationId xmlns:p14="http://schemas.microsoft.com/office/powerpoint/2010/main" val="4230308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8" Type="http://schemas.openxmlformats.org/officeDocument/2006/relationships/image" Target="../media/image8.png"/><Relationship Id="rId13" Type="http://schemas.openxmlformats.org/officeDocument/2006/relationships/image" Target="../media/image13.png"/><Relationship Id="rId3" Type="http://schemas.openxmlformats.org/officeDocument/2006/relationships/image" Target="../media/image3.png"/><Relationship Id="rId7" Type="http://schemas.openxmlformats.org/officeDocument/2006/relationships/image" Target="../media/image7.png"/><Relationship Id="rId12" Type="http://schemas.openxmlformats.org/officeDocument/2006/relationships/image" Target="../media/image12.png"/><Relationship Id="rId2" Type="http://schemas.openxmlformats.org/officeDocument/2006/relationships/image" Target="../media/image2.png"/><Relationship Id="rId1" Type="http://schemas.openxmlformats.org/officeDocument/2006/relationships/slideMaster" Target="../slideMasters/slideMaster1.xml"/><Relationship Id="rId6" Type="http://schemas.openxmlformats.org/officeDocument/2006/relationships/image" Target="../media/image6.png"/><Relationship Id="rId11" Type="http://schemas.openxmlformats.org/officeDocument/2006/relationships/image" Target="../media/image11.png"/><Relationship Id="rId5" Type="http://schemas.openxmlformats.org/officeDocument/2006/relationships/image" Target="../media/image5.png"/><Relationship Id="rId10" Type="http://schemas.openxmlformats.org/officeDocument/2006/relationships/image" Target="../media/image10.png"/><Relationship Id="rId4" Type="http://schemas.openxmlformats.org/officeDocument/2006/relationships/image" Target="../media/image4.png"/><Relationship Id="rId9" Type="http://schemas.openxmlformats.org/officeDocument/2006/relationships/image" Target="../media/image9.png"/><Relationship Id="rId14" Type="http://schemas.openxmlformats.org/officeDocument/2006/relationships/image" Target="../media/image14.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43963" y="908050"/>
            <a:ext cx="2743200" cy="5218113"/>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908050"/>
            <a:ext cx="8081963" cy="5218113"/>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标题幻灯片">
    <p:spTree>
      <p:nvGrpSpPr>
        <p:cNvPr id="1" name=""/>
        <p:cNvGrpSpPr/>
        <p:nvPr/>
      </p:nvGrpSpPr>
      <p:grpSpPr>
        <a:xfrm>
          <a:off x="0" y="0"/>
          <a:ext cx="0" cy="0"/>
          <a:chOff x="0" y="0"/>
          <a:chExt cx="0" cy="0"/>
        </a:xfrm>
      </p:grpSpPr>
      <p:pic>
        <p:nvPicPr>
          <p:cNvPr id="2" name="Picture 2" descr="PPECLOGO-eff-0-1"/>
          <p:cNvPicPr>
            <a:picLocks noChangeAspect="1" noChangeArrowheads="1"/>
          </p:cNvPicPr>
          <p:nvPr/>
        </p:nvPicPr>
        <p:blipFill>
          <a:blip r:embed="rId2" cstate="print"/>
          <a:srcRect/>
          <a:stretch>
            <a:fillRect/>
          </a:stretch>
        </p:blipFill>
        <p:spPr bwMode="auto">
          <a:xfrm>
            <a:off x="4146550" y="2886075"/>
            <a:ext cx="1060450" cy="800100"/>
          </a:xfrm>
          <a:prstGeom prst="rect">
            <a:avLst/>
          </a:prstGeom>
          <a:noFill/>
          <a:ln w="9525">
            <a:noFill/>
            <a:miter lim="800000"/>
            <a:headEnd/>
            <a:tailEnd/>
          </a:ln>
        </p:spPr>
      </p:pic>
      <p:pic>
        <p:nvPicPr>
          <p:cNvPr id="3" name="Picture 3" descr="PPECLOGO-eff-0-2"/>
          <p:cNvPicPr>
            <a:picLocks noChangeAspect="1" noChangeArrowheads="1"/>
          </p:cNvPicPr>
          <p:nvPr/>
        </p:nvPicPr>
        <p:blipFill>
          <a:blip r:embed="rId3" cstate="print"/>
          <a:srcRect/>
          <a:stretch>
            <a:fillRect/>
          </a:stretch>
        </p:blipFill>
        <p:spPr bwMode="auto">
          <a:xfrm>
            <a:off x="8431213" y="2757488"/>
            <a:ext cx="1095375" cy="839787"/>
          </a:xfrm>
          <a:prstGeom prst="rect">
            <a:avLst/>
          </a:prstGeom>
          <a:noFill/>
          <a:ln w="9525">
            <a:noFill/>
            <a:miter lim="800000"/>
            <a:headEnd/>
            <a:tailEnd/>
          </a:ln>
        </p:spPr>
      </p:pic>
      <p:pic>
        <p:nvPicPr>
          <p:cNvPr id="4" name="Picture 4" descr="PPECLOGO-eff-0-3"/>
          <p:cNvPicPr>
            <a:picLocks noChangeAspect="1" noChangeArrowheads="1"/>
          </p:cNvPicPr>
          <p:nvPr/>
        </p:nvPicPr>
        <p:blipFill>
          <a:blip r:embed="rId4" cstate="print"/>
          <a:srcRect/>
          <a:stretch>
            <a:fillRect/>
          </a:stretch>
        </p:blipFill>
        <p:spPr bwMode="auto">
          <a:xfrm>
            <a:off x="1039813" y="1447800"/>
            <a:ext cx="3014662" cy="2376488"/>
          </a:xfrm>
          <a:prstGeom prst="rect">
            <a:avLst/>
          </a:prstGeom>
          <a:noFill/>
          <a:ln w="9525">
            <a:noFill/>
            <a:miter lim="800000"/>
            <a:headEnd/>
            <a:tailEnd/>
          </a:ln>
        </p:spPr>
      </p:pic>
      <p:pic>
        <p:nvPicPr>
          <p:cNvPr id="5" name="Picture 5" descr="PPECLOGO-eff-0-1"/>
          <p:cNvPicPr>
            <a:picLocks noChangeAspect="1" noChangeArrowheads="1"/>
          </p:cNvPicPr>
          <p:nvPr/>
        </p:nvPicPr>
        <p:blipFill>
          <a:blip r:embed="rId5" cstate="print"/>
          <a:srcRect/>
          <a:stretch>
            <a:fillRect/>
          </a:stretch>
        </p:blipFill>
        <p:spPr bwMode="auto">
          <a:xfrm>
            <a:off x="4467225" y="3770313"/>
            <a:ext cx="523875" cy="396875"/>
          </a:xfrm>
          <a:prstGeom prst="rect">
            <a:avLst/>
          </a:prstGeom>
          <a:noFill/>
          <a:ln w="9525">
            <a:noFill/>
            <a:miter lim="800000"/>
            <a:headEnd/>
            <a:tailEnd/>
          </a:ln>
        </p:spPr>
      </p:pic>
      <p:pic>
        <p:nvPicPr>
          <p:cNvPr id="6" name="Picture 6" descr="PPECLOGO-eff-0-1"/>
          <p:cNvPicPr>
            <a:picLocks noChangeAspect="1" noChangeArrowheads="1"/>
          </p:cNvPicPr>
          <p:nvPr/>
        </p:nvPicPr>
        <p:blipFill>
          <a:blip r:embed="rId6" cstate="print"/>
          <a:srcRect/>
          <a:stretch>
            <a:fillRect/>
          </a:stretch>
        </p:blipFill>
        <p:spPr bwMode="auto">
          <a:xfrm>
            <a:off x="7377113" y="2903538"/>
            <a:ext cx="400050" cy="303212"/>
          </a:xfrm>
          <a:prstGeom prst="rect">
            <a:avLst/>
          </a:prstGeom>
          <a:noFill/>
          <a:ln w="9525">
            <a:noFill/>
            <a:miter lim="800000"/>
            <a:headEnd/>
            <a:tailEnd/>
          </a:ln>
        </p:spPr>
      </p:pic>
      <p:pic>
        <p:nvPicPr>
          <p:cNvPr id="7" name="Picture 8" descr="PPECLOGO-eff-0-2"/>
          <p:cNvPicPr>
            <a:picLocks noChangeAspect="1" noChangeArrowheads="1"/>
          </p:cNvPicPr>
          <p:nvPr/>
        </p:nvPicPr>
        <p:blipFill>
          <a:blip r:embed="rId7" cstate="print"/>
          <a:srcRect/>
          <a:stretch>
            <a:fillRect/>
          </a:stretch>
        </p:blipFill>
        <p:spPr bwMode="auto">
          <a:xfrm>
            <a:off x="5278438" y="2574925"/>
            <a:ext cx="981075" cy="750888"/>
          </a:xfrm>
          <a:prstGeom prst="rect">
            <a:avLst/>
          </a:prstGeom>
          <a:noFill/>
          <a:ln w="9525">
            <a:noFill/>
            <a:miter lim="800000"/>
            <a:headEnd/>
            <a:tailEnd/>
          </a:ln>
        </p:spPr>
      </p:pic>
      <p:pic>
        <p:nvPicPr>
          <p:cNvPr id="8" name="Picture 9" descr="PPECLOGO-eff-5-4"/>
          <p:cNvPicPr>
            <a:picLocks noChangeAspect="1" noChangeArrowheads="1"/>
          </p:cNvPicPr>
          <p:nvPr/>
        </p:nvPicPr>
        <p:blipFill>
          <a:blip r:embed="rId8" cstate="print"/>
          <a:srcRect/>
          <a:stretch>
            <a:fillRect/>
          </a:stretch>
        </p:blipFill>
        <p:spPr bwMode="auto">
          <a:xfrm>
            <a:off x="3262313" y="3206750"/>
            <a:ext cx="1477962" cy="1123950"/>
          </a:xfrm>
          <a:prstGeom prst="rect">
            <a:avLst/>
          </a:prstGeom>
          <a:noFill/>
          <a:ln w="9525">
            <a:noFill/>
            <a:miter lim="800000"/>
            <a:headEnd/>
            <a:tailEnd/>
          </a:ln>
        </p:spPr>
      </p:pic>
      <p:pic>
        <p:nvPicPr>
          <p:cNvPr id="9" name="Picture 10" descr="PPECLOGO-eff-5-2"/>
          <p:cNvPicPr>
            <a:picLocks noChangeAspect="1" noChangeArrowheads="1"/>
          </p:cNvPicPr>
          <p:nvPr/>
        </p:nvPicPr>
        <p:blipFill>
          <a:blip r:embed="rId9" cstate="print"/>
          <a:srcRect/>
          <a:stretch>
            <a:fillRect/>
          </a:stretch>
        </p:blipFill>
        <p:spPr bwMode="auto">
          <a:xfrm>
            <a:off x="5353050" y="3446463"/>
            <a:ext cx="1833563" cy="1435100"/>
          </a:xfrm>
          <a:prstGeom prst="rect">
            <a:avLst/>
          </a:prstGeom>
          <a:noFill/>
          <a:ln w="9525">
            <a:noFill/>
            <a:miter lim="800000"/>
            <a:headEnd/>
            <a:tailEnd/>
          </a:ln>
        </p:spPr>
      </p:pic>
      <p:pic>
        <p:nvPicPr>
          <p:cNvPr id="10" name="Picture 11" descr="PPECLOGO-eff-5-4"/>
          <p:cNvPicPr>
            <a:picLocks noChangeAspect="1" noChangeArrowheads="1"/>
          </p:cNvPicPr>
          <p:nvPr/>
        </p:nvPicPr>
        <p:blipFill>
          <a:blip r:embed="rId10" cstate="print"/>
          <a:srcRect/>
          <a:stretch>
            <a:fillRect/>
          </a:stretch>
        </p:blipFill>
        <p:spPr bwMode="auto">
          <a:xfrm>
            <a:off x="9885363" y="2725738"/>
            <a:ext cx="1117600" cy="850900"/>
          </a:xfrm>
          <a:prstGeom prst="rect">
            <a:avLst/>
          </a:prstGeom>
          <a:noFill/>
          <a:ln w="9525">
            <a:noFill/>
            <a:miter lim="800000"/>
            <a:headEnd/>
            <a:tailEnd/>
          </a:ln>
        </p:spPr>
      </p:pic>
      <p:pic>
        <p:nvPicPr>
          <p:cNvPr id="11" name="Picture 12" descr="PPECLOGO-eff-0-1"/>
          <p:cNvPicPr>
            <a:picLocks noChangeAspect="1" noChangeArrowheads="1"/>
          </p:cNvPicPr>
          <p:nvPr/>
        </p:nvPicPr>
        <p:blipFill>
          <a:blip r:embed="rId11" cstate="print"/>
          <a:srcRect/>
          <a:stretch>
            <a:fillRect/>
          </a:stretch>
        </p:blipFill>
        <p:spPr bwMode="auto">
          <a:xfrm>
            <a:off x="7942263" y="3624263"/>
            <a:ext cx="522287" cy="393700"/>
          </a:xfrm>
          <a:prstGeom prst="rect">
            <a:avLst/>
          </a:prstGeom>
          <a:noFill/>
          <a:ln w="9525">
            <a:noFill/>
            <a:miter lim="800000"/>
            <a:headEnd/>
            <a:tailEnd/>
          </a:ln>
        </p:spPr>
      </p:pic>
      <p:pic>
        <p:nvPicPr>
          <p:cNvPr id="12" name="Picture 13" descr="PPECLOGO-eff-0-1"/>
          <p:cNvPicPr>
            <a:picLocks noChangeAspect="1" noChangeArrowheads="1"/>
          </p:cNvPicPr>
          <p:nvPr/>
        </p:nvPicPr>
        <p:blipFill>
          <a:blip r:embed="rId11" cstate="print"/>
          <a:srcRect/>
          <a:stretch>
            <a:fillRect/>
          </a:stretch>
        </p:blipFill>
        <p:spPr bwMode="auto">
          <a:xfrm>
            <a:off x="11255375" y="2365375"/>
            <a:ext cx="522288" cy="392113"/>
          </a:xfrm>
          <a:prstGeom prst="rect">
            <a:avLst/>
          </a:prstGeom>
          <a:noFill/>
          <a:ln w="9525">
            <a:noFill/>
            <a:miter lim="800000"/>
            <a:headEnd/>
            <a:tailEnd/>
          </a:ln>
        </p:spPr>
      </p:pic>
      <p:pic>
        <p:nvPicPr>
          <p:cNvPr id="13" name="Picture 14" descr="PPECLOGO-eff2-1-2"/>
          <p:cNvPicPr>
            <a:picLocks noChangeAspect="1" noChangeArrowheads="1"/>
          </p:cNvPicPr>
          <p:nvPr/>
        </p:nvPicPr>
        <p:blipFill>
          <a:blip r:embed="rId12" cstate="print"/>
          <a:srcRect/>
          <a:stretch>
            <a:fillRect/>
          </a:stretch>
        </p:blipFill>
        <p:spPr bwMode="auto">
          <a:xfrm>
            <a:off x="2054225" y="2795588"/>
            <a:ext cx="1697038" cy="1428750"/>
          </a:xfrm>
          <a:prstGeom prst="rect">
            <a:avLst/>
          </a:prstGeom>
          <a:noFill/>
          <a:ln w="9525">
            <a:noFill/>
            <a:miter lim="800000"/>
            <a:headEnd/>
            <a:tailEnd/>
          </a:ln>
        </p:spPr>
      </p:pic>
      <p:pic>
        <p:nvPicPr>
          <p:cNvPr id="14" name="Picture 15" descr="PPECLOGO-eff2-1-3"/>
          <p:cNvPicPr>
            <a:picLocks noChangeAspect="1" noChangeArrowheads="1"/>
          </p:cNvPicPr>
          <p:nvPr/>
        </p:nvPicPr>
        <p:blipFill>
          <a:blip r:embed="rId13" cstate="print"/>
          <a:srcRect/>
          <a:stretch>
            <a:fillRect/>
          </a:stretch>
        </p:blipFill>
        <p:spPr bwMode="auto">
          <a:xfrm>
            <a:off x="3983038" y="2786063"/>
            <a:ext cx="438150" cy="365125"/>
          </a:xfrm>
          <a:prstGeom prst="rect">
            <a:avLst/>
          </a:prstGeom>
          <a:noFill/>
          <a:ln w="9525">
            <a:noFill/>
            <a:miter lim="800000"/>
            <a:headEnd/>
            <a:tailEnd/>
          </a:ln>
        </p:spPr>
      </p:pic>
      <p:pic>
        <p:nvPicPr>
          <p:cNvPr id="15" name="Picture 16" descr="PPECLOGO-eff2-1-4"/>
          <p:cNvPicPr>
            <a:picLocks noChangeAspect="1" noChangeArrowheads="1"/>
          </p:cNvPicPr>
          <p:nvPr/>
        </p:nvPicPr>
        <p:blipFill>
          <a:blip r:embed="rId14" cstate="print"/>
          <a:srcRect/>
          <a:stretch>
            <a:fillRect/>
          </a:stretch>
        </p:blipFill>
        <p:spPr bwMode="auto">
          <a:xfrm>
            <a:off x="8520113" y="3325813"/>
            <a:ext cx="703262" cy="585787"/>
          </a:xfrm>
          <a:prstGeom prst="rect">
            <a:avLst/>
          </a:prstGeom>
          <a:noFill/>
          <a:ln w="9525">
            <a:noFill/>
            <a:miter lim="800000"/>
            <a:headEnd/>
            <a:tailEnd/>
          </a:ln>
        </p:spPr>
      </p:pic>
      <p:pic>
        <p:nvPicPr>
          <p:cNvPr id="16" name="Picture 17" descr="PPECLOGO-eff2-1-3"/>
          <p:cNvPicPr>
            <a:picLocks noChangeAspect="1" noChangeArrowheads="1"/>
          </p:cNvPicPr>
          <p:nvPr/>
        </p:nvPicPr>
        <p:blipFill>
          <a:blip r:embed="rId13" cstate="print"/>
          <a:srcRect/>
          <a:stretch>
            <a:fillRect/>
          </a:stretch>
        </p:blipFill>
        <p:spPr bwMode="auto">
          <a:xfrm>
            <a:off x="9239250" y="2909888"/>
            <a:ext cx="360363" cy="301625"/>
          </a:xfrm>
          <a:prstGeom prst="rect">
            <a:avLst/>
          </a:prstGeom>
          <a:noFill/>
          <a:ln w="9525">
            <a:noFill/>
            <a:miter lim="800000"/>
            <a:headEnd/>
            <a:tailEnd/>
          </a:ln>
        </p:spPr>
      </p:pic>
      <p:pic>
        <p:nvPicPr>
          <p:cNvPr id="17" name="Picture 18" descr="PPECLOGO-eff2-1-3"/>
          <p:cNvPicPr>
            <a:picLocks noChangeAspect="1" noChangeArrowheads="1"/>
          </p:cNvPicPr>
          <p:nvPr/>
        </p:nvPicPr>
        <p:blipFill>
          <a:blip r:embed="rId13" cstate="print"/>
          <a:srcRect/>
          <a:stretch>
            <a:fillRect/>
          </a:stretch>
        </p:blipFill>
        <p:spPr bwMode="auto">
          <a:xfrm>
            <a:off x="9745663" y="3446463"/>
            <a:ext cx="280987" cy="236537"/>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par>
                                <p:cTn id="8" presetID="10" presetClass="entr" presetSubtype="0"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par>
                                <p:cTn id="11" presetID="10" presetClass="entr" presetSubtype="0" fill="hold"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500"/>
                                        <p:tgtEl>
                                          <p:spTgt spid="4"/>
                                        </p:tgtEl>
                                      </p:cBhvr>
                                    </p:animEffect>
                                  </p:childTnLst>
                                </p:cTn>
                              </p:par>
                              <p:par>
                                <p:cTn id="14" presetID="10" presetClass="entr" presetSubtype="0" fill="hold" nodeType="with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fade">
                                      <p:cBhvr>
                                        <p:cTn id="16" dur="500"/>
                                        <p:tgtEl>
                                          <p:spTgt spid="2"/>
                                        </p:tgtEl>
                                      </p:cBhvr>
                                    </p:animEffect>
                                  </p:childTnLst>
                                </p:cTn>
                              </p:par>
                              <p:par>
                                <p:cTn id="17" presetID="10" presetClass="entr" presetSubtype="0" fill="hold" nodeType="with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500"/>
                                        <p:tgtEl>
                                          <p:spTgt spid="7"/>
                                        </p:tgtEl>
                                      </p:cBhvr>
                                    </p:animEffect>
                                  </p:childTnLst>
                                </p:cTn>
                              </p:par>
                              <p:par>
                                <p:cTn id="20" presetID="10" presetClass="entr" presetSubtype="0" fill="hold" nodeType="with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fade">
                                      <p:cBhvr>
                                        <p:cTn id="22" dur="500"/>
                                        <p:tgtEl>
                                          <p:spTgt spid="9"/>
                                        </p:tgtEl>
                                      </p:cBhvr>
                                    </p:animEffect>
                                  </p:childTnLst>
                                </p:cTn>
                              </p:par>
                              <p:par>
                                <p:cTn id="23" presetID="10" presetClass="entr" presetSubtype="0" fill="hold" nodeType="with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fade">
                                      <p:cBhvr>
                                        <p:cTn id="25" dur="500"/>
                                        <p:tgtEl>
                                          <p:spTgt spid="11"/>
                                        </p:tgtEl>
                                      </p:cBhvr>
                                    </p:animEffect>
                                  </p:childTnLst>
                                </p:cTn>
                              </p:par>
                              <p:par>
                                <p:cTn id="26" presetID="10" presetClass="entr" presetSubtype="0" fill="hold" nodeType="withEffect">
                                  <p:stCondLst>
                                    <p:cond delay="0"/>
                                  </p:stCondLst>
                                  <p:childTnLst>
                                    <p:set>
                                      <p:cBhvr>
                                        <p:cTn id="27" dur="1" fill="hold">
                                          <p:stCondLst>
                                            <p:cond delay="0"/>
                                          </p:stCondLst>
                                        </p:cTn>
                                        <p:tgtEl>
                                          <p:spTgt spid="3"/>
                                        </p:tgtEl>
                                        <p:attrNameLst>
                                          <p:attrName>style.visibility</p:attrName>
                                        </p:attrNameLst>
                                      </p:cBhvr>
                                      <p:to>
                                        <p:strVal val="visible"/>
                                      </p:to>
                                    </p:set>
                                    <p:animEffect transition="in" filter="fade">
                                      <p:cBhvr>
                                        <p:cTn id="28" dur="500"/>
                                        <p:tgtEl>
                                          <p:spTgt spid="3"/>
                                        </p:tgtEl>
                                      </p:cBhvr>
                                    </p:animEffect>
                                  </p:childTnLst>
                                </p:cTn>
                              </p:par>
                              <p:par>
                                <p:cTn id="29" presetID="10" presetClass="entr" presetSubtype="0" fill="hold" nodeType="with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fade">
                                      <p:cBhvr>
                                        <p:cTn id="31" dur="500"/>
                                        <p:tgtEl>
                                          <p:spTgt spid="10"/>
                                        </p:tgtEl>
                                      </p:cBhvr>
                                    </p:animEffect>
                                  </p:childTnLst>
                                </p:cTn>
                              </p:par>
                              <p:par>
                                <p:cTn id="32" presetID="10" presetClass="entr" presetSubtype="0" fill="hold" nodeType="withEffect">
                                  <p:stCondLst>
                                    <p:cond delay="0"/>
                                  </p:stCondLst>
                                  <p:childTnLst>
                                    <p:set>
                                      <p:cBhvr>
                                        <p:cTn id="33" dur="1" fill="hold">
                                          <p:stCondLst>
                                            <p:cond delay="0"/>
                                          </p:stCondLst>
                                        </p:cTn>
                                        <p:tgtEl>
                                          <p:spTgt spid="6"/>
                                        </p:tgtEl>
                                        <p:attrNameLst>
                                          <p:attrName>style.visibility</p:attrName>
                                        </p:attrNameLst>
                                      </p:cBhvr>
                                      <p:to>
                                        <p:strVal val="visible"/>
                                      </p:to>
                                    </p:set>
                                    <p:animEffect transition="in" filter="fade">
                                      <p:cBhvr>
                                        <p:cTn id="34" dur="500"/>
                                        <p:tgtEl>
                                          <p:spTgt spid="6"/>
                                        </p:tgtEl>
                                      </p:cBhvr>
                                    </p:animEffect>
                                  </p:childTnLst>
                                </p:cTn>
                              </p:par>
                              <p:par>
                                <p:cTn id="35" presetID="10" presetClass="entr" presetSubtype="0" fill="hold" nodeType="with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fade">
                                      <p:cBhvr>
                                        <p:cTn id="37" dur="500"/>
                                        <p:tgtEl>
                                          <p:spTgt spid="12"/>
                                        </p:tgtEl>
                                      </p:cBhvr>
                                    </p:animEffect>
                                  </p:childTnLst>
                                </p:cTn>
                              </p:par>
                              <p:par>
                                <p:cTn id="38" presetID="35" presetClass="path" presetSubtype="0" fill="hold" nodeType="withEffect">
                                  <p:stCondLst>
                                    <p:cond delay="0"/>
                                  </p:stCondLst>
                                  <p:childTnLst>
                                    <p:animMotion origin="layout" path="M 0 0  L -0.25 0  E" pathEditMode="relative" rAng="0" ptsTypes="">
                                      <p:cBhvr>
                                        <p:cTn id="39" dur="3000" fill="hold"/>
                                        <p:tgtEl>
                                          <p:spTgt spid="10"/>
                                        </p:tgtEl>
                                        <p:attrNameLst>
                                          <p:attrName>ppt_x</p:attrName>
                                          <p:attrName>ppt_y</p:attrName>
                                        </p:attrNameLst>
                                      </p:cBhvr>
                                      <p:rCtr x="0" y="0"/>
                                    </p:animMotion>
                                  </p:childTnLst>
                                </p:cTn>
                              </p:par>
                              <p:par>
                                <p:cTn id="40" presetID="35" presetClass="path" presetSubtype="0" fill="hold" nodeType="withEffect">
                                  <p:stCondLst>
                                    <p:cond delay="0"/>
                                  </p:stCondLst>
                                  <p:childTnLst>
                                    <p:animMotion origin="layout" path="M 4.16667E-6 3.33333E-6 L -0.31632 3.33333E-6 " pathEditMode="relative" rAng="0" ptsTypes="AA">
                                      <p:cBhvr>
                                        <p:cTn id="41" dur="3000" fill="hold"/>
                                        <p:tgtEl>
                                          <p:spTgt spid="3"/>
                                        </p:tgtEl>
                                        <p:attrNameLst>
                                          <p:attrName>ppt_x</p:attrName>
                                          <p:attrName>ppt_y</p:attrName>
                                        </p:attrNameLst>
                                      </p:cBhvr>
                                      <p:rCtr x="-15816" y="0"/>
                                    </p:animMotion>
                                  </p:childTnLst>
                                </p:cTn>
                              </p:par>
                              <p:par>
                                <p:cTn id="42" presetID="35" presetClass="path" presetSubtype="0" fill="hold" nodeType="withEffect">
                                  <p:stCondLst>
                                    <p:cond delay="0"/>
                                  </p:stCondLst>
                                  <p:childTnLst>
                                    <p:animMotion origin="layout" path="M 0.00504 -1.85185E-6 L -0.46684 -1.85185E-6 " pathEditMode="relative" rAng="0" ptsTypes="AA">
                                      <p:cBhvr>
                                        <p:cTn id="43" dur="3000" fill="hold"/>
                                        <p:tgtEl>
                                          <p:spTgt spid="6"/>
                                        </p:tgtEl>
                                        <p:attrNameLst>
                                          <p:attrName>ppt_x</p:attrName>
                                          <p:attrName>ppt_y</p:attrName>
                                        </p:attrNameLst>
                                      </p:cBhvr>
                                      <p:rCtr x="-23594" y="0"/>
                                    </p:animMotion>
                                  </p:childTnLst>
                                </p:cTn>
                              </p:par>
                              <p:par>
                                <p:cTn id="44" presetID="35" presetClass="path" presetSubtype="0" fill="hold" nodeType="withEffect">
                                  <p:stCondLst>
                                    <p:cond delay="0"/>
                                  </p:stCondLst>
                                  <p:childTnLst>
                                    <p:animMotion origin="layout" path="M -3.05556E-6 1.11111E-6 L -0.19531 1.11111E-6 " pathEditMode="relative" rAng="0" ptsTypes="AA">
                                      <p:cBhvr>
                                        <p:cTn id="45" dur="3000" fill="hold"/>
                                        <p:tgtEl>
                                          <p:spTgt spid="7"/>
                                        </p:tgtEl>
                                        <p:attrNameLst>
                                          <p:attrName>ppt_x</p:attrName>
                                          <p:attrName>ppt_y</p:attrName>
                                        </p:attrNameLst>
                                      </p:cBhvr>
                                      <p:rCtr x="-9774" y="0"/>
                                    </p:animMotion>
                                  </p:childTnLst>
                                </p:cTn>
                              </p:par>
                              <p:par>
                                <p:cTn id="46" presetID="35" presetClass="path" presetSubtype="0" fill="hold" nodeType="withEffect">
                                  <p:stCondLst>
                                    <p:cond delay="0"/>
                                  </p:stCondLst>
                                  <p:childTnLst>
                                    <p:animMotion origin="layout" path="M 5.55556E-7 2.59259E-6 L -0.43594 2.59259E-6 " pathEditMode="relative" rAng="0" ptsTypes="AA">
                                      <p:cBhvr>
                                        <p:cTn id="47" dur="3000" fill="hold"/>
                                        <p:tgtEl>
                                          <p:spTgt spid="5"/>
                                        </p:tgtEl>
                                        <p:attrNameLst>
                                          <p:attrName>ppt_x</p:attrName>
                                          <p:attrName>ppt_y</p:attrName>
                                        </p:attrNameLst>
                                      </p:cBhvr>
                                      <p:rCtr x="-21806" y="0"/>
                                    </p:animMotion>
                                  </p:childTnLst>
                                </p:cTn>
                              </p:par>
                              <p:par>
                                <p:cTn id="48" presetID="35" presetClass="path" presetSubtype="0" fill="hold" nodeType="withEffect">
                                  <p:stCondLst>
                                    <p:cond delay="0"/>
                                  </p:stCondLst>
                                  <p:childTnLst>
                                    <p:animMotion origin="layout" path="M 3.05556E-6 -1.85185E-6 L -0.33577 -1.85185E-6 " pathEditMode="relative" rAng="0" ptsTypes="AA">
                                      <p:cBhvr>
                                        <p:cTn id="49" dur="3000" fill="hold"/>
                                        <p:tgtEl>
                                          <p:spTgt spid="2"/>
                                        </p:tgtEl>
                                        <p:attrNameLst>
                                          <p:attrName>ppt_x</p:attrName>
                                          <p:attrName>ppt_y</p:attrName>
                                        </p:attrNameLst>
                                      </p:cBhvr>
                                      <p:rCtr x="-16788" y="0"/>
                                    </p:animMotion>
                                  </p:childTnLst>
                                </p:cTn>
                              </p:par>
                              <p:par>
                                <p:cTn id="50" presetID="35" presetClass="path" presetSubtype="0" fill="hold" nodeType="withEffect">
                                  <p:stCondLst>
                                    <p:cond delay="0"/>
                                  </p:stCondLst>
                                  <p:childTnLst>
                                    <p:animMotion origin="layout" path="M 1.66667E-6 -1.85185E-6 L -0.57188 -1.85185E-6 " pathEditMode="relative" rAng="0" ptsTypes="AA">
                                      <p:cBhvr>
                                        <p:cTn id="51" dur="3000" fill="hold"/>
                                        <p:tgtEl>
                                          <p:spTgt spid="11"/>
                                        </p:tgtEl>
                                        <p:attrNameLst>
                                          <p:attrName>ppt_x</p:attrName>
                                          <p:attrName>ppt_y</p:attrName>
                                        </p:attrNameLst>
                                      </p:cBhvr>
                                      <p:rCtr x="-28594" y="0"/>
                                    </p:animMotion>
                                  </p:childTnLst>
                                </p:cTn>
                              </p:par>
                              <p:par>
                                <p:cTn id="52" presetID="35" presetClass="path" presetSubtype="0" fill="hold" nodeType="withEffect">
                                  <p:stCondLst>
                                    <p:cond delay="0"/>
                                  </p:stCondLst>
                                  <p:childTnLst>
                                    <p:animMotion origin="layout" path="M 1.66667E-6 -1.85185E-6 L -0.57188 -1.85185E-6 " pathEditMode="relative" rAng="0" ptsTypes="AA">
                                      <p:cBhvr>
                                        <p:cTn id="53" dur="3000" fill="hold"/>
                                        <p:tgtEl>
                                          <p:spTgt spid="12"/>
                                        </p:tgtEl>
                                        <p:attrNameLst>
                                          <p:attrName>ppt_x</p:attrName>
                                          <p:attrName>ppt_y</p:attrName>
                                        </p:attrNameLst>
                                      </p:cBhvr>
                                      <p:rCtr x="-28594" y="0"/>
                                    </p:animMotion>
                                  </p:childTnLst>
                                </p:cTn>
                              </p:par>
                              <p:par>
                                <p:cTn id="54" presetID="63" presetClass="path" presetSubtype="0" fill="hold" nodeType="withEffect">
                                  <p:stCondLst>
                                    <p:cond delay="0"/>
                                  </p:stCondLst>
                                  <p:childTnLst>
                                    <p:animMotion origin="layout" path="M 5.55556E-7 2.59259E-6 L 0.43906 2.59259E-6 " pathEditMode="relative" rAng="0" ptsTypes="AA">
                                      <p:cBhvr>
                                        <p:cTn id="55" dur="3000" fill="hold"/>
                                        <p:tgtEl>
                                          <p:spTgt spid="9"/>
                                        </p:tgtEl>
                                        <p:attrNameLst>
                                          <p:attrName>ppt_x</p:attrName>
                                          <p:attrName>ppt_y</p:attrName>
                                        </p:attrNameLst>
                                      </p:cBhvr>
                                      <p:rCtr x="21944" y="0"/>
                                    </p:animMotion>
                                  </p:childTnLst>
                                </p:cTn>
                              </p:par>
                              <p:par>
                                <p:cTn id="56" presetID="63" presetClass="path" presetSubtype="0" fill="hold" nodeType="withEffect">
                                  <p:stCondLst>
                                    <p:cond delay="0"/>
                                  </p:stCondLst>
                                  <p:childTnLst>
                                    <p:animMotion origin="layout" path="M -1.38889E-6 2.96296E-6 L 0.62813 2.96296E-6 " pathEditMode="relative" rAng="0" ptsTypes="AA">
                                      <p:cBhvr>
                                        <p:cTn id="57" dur="3000" fill="hold"/>
                                        <p:tgtEl>
                                          <p:spTgt spid="8"/>
                                        </p:tgtEl>
                                        <p:attrNameLst>
                                          <p:attrName>ppt_x</p:attrName>
                                          <p:attrName>ppt_y</p:attrName>
                                        </p:attrNameLst>
                                      </p:cBhvr>
                                      <p:rCtr x="31406" y="0"/>
                                    </p:animMotion>
                                  </p:childTnLst>
                                </p:cTn>
                              </p:par>
                              <p:par>
                                <p:cTn id="58" presetID="63" presetClass="path" presetSubtype="0" fill="hold" nodeType="withEffect">
                                  <p:stCondLst>
                                    <p:cond delay="0"/>
                                  </p:stCondLst>
                                  <p:childTnLst>
                                    <p:animMotion origin="layout" path="M 2.77778E-6 -2.96296E-6 L 0.42465 -2.96296E-6 " pathEditMode="relative" rAng="0" ptsTypes="AA">
                                      <p:cBhvr>
                                        <p:cTn id="59" dur="3000" fill="hold"/>
                                        <p:tgtEl>
                                          <p:spTgt spid="4"/>
                                        </p:tgtEl>
                                        <p:attrNameLst>
                                          <p:attrName>ppt_x</p:attrName>
                                          <p:attrName>ppt_y</p:attrName>
                                        </p:attrNameLst>
                                      </p:cBhvr>
                                      <p:rCtr x="21233" y="0"/>
                                    </p:animMotion>
                                  </p:childTnLst>
                                </p:cTn>
                              </p:par>
                              <p:par>
                                <p:cTn id="60" presetID="10" presetClass="exit" presetSubtype="0" fill="hold" nodeType="withEffect">
                                  <p:stCondLst>
                                    <p:cond delay="2500"/>
                                  </p:stCondLst>
                                  <p:childTnLst>
                                    <p:animEffect transition="out" filter="fade">
                                      <p:cBhvr>
                                        <p:cTn id="61" dur="500"/>
                                        <p:tgtEl>
                                          <p:spTgt spid="8"/>
                                        </p:tgtEl>
                                      </p:cBhvr>
                                    </p:animEffect>
                                    <p:set>
                                      <p:cBhvr>
                                        <p:cTn id="62" dur="1" fill="hold">
                                          <p:stCondLst>
                                            <p:cond delay="499"/>
                                          </p:stCondLst>
                                        </p:cTn>
                                        <p:tgtEl>
                                          <p:spTgt spid="8"/>
                                        </p:tgtEl>
                                        <p:attrNameLst>
                                          <p:attrName>style.visibility</p:attrName>
                                        </p:attrNameLst>
                                      </p:cBhvr>
                                      <p:to>
                                        <p:strVal val="hidden"/>
                                      </p:to>
                                    </p:set>
                                  </p:childTnLst>
                                </p:cTn>
                              </p:par>
                              <p:par>
                                <p:cTn id="63" presetID="10" presetClass="exit" presetSubtype="0" fill="hold" nodeType="withEffect">
                                  <p:stCondLst>
                                    <p:cond delay="2500"/>
                                  </p:stCondLst>
                                  <p:childTnLst>
                                    <p:animEffect transition="out" filter="fade">
                                      <p:cBhvr>
                                        <p:cTn id="64" dur="500"/>
                                        <p:tgtEl>
                                          <p:spTgt spid="9"/>
                                        </p:tgtEl>
                                      </p:cBhvr>
                                    </p:animEffect>
                                    <p:set>
                                      <p:cBhvr>
                                        <p:cTn id="65" dur="1" fill="hold">
                                          <p:stCondLst>
                                            <p:cond delay="499"/>
                                          </p:stCondLst>
                                        </p:cTn>
                                        <p:tgtEl>
                                          <p:spTgt spid="9"/>
                                        </p:tgtEl>
                                        <p:attrNameLst>
                                          <p:attrName>style.visibility</p:attrName>
                                        </p:attrNameLst>
                                      </p:cBhvr>
                                      <p:to>
                                        <p:strVal val="hidden"/>
                                      </p:to>
                                    </p:set>
                                  </p:childTnLst>
                                </p:cTn>
                              </p:par>
                              <p:par>
                                <p:cTn id="66" presetID="10" presetClass="exit" presetSubtype="0" fill="hold" nodeType="withEffect">
                                  <p:stCondLst>
                                    <p:cond delay="2500"/>
                                  </p:stCondLst>
                                  <p:childTnLst>
                                    <p:animEffect transition="out" filter="fade">
                                      <p:cBhvr>
                                        <p:cTn id="67" dur="500"/>
                                        <p:tgtEl>
                                          <p:spTgt spid="11"/>
                                        </p:tgtEl>
                                      </p:cBhvr>
                                    </p:animEffect>
                                    <p:set>
                                      <p:cBhvr>
                                        <p:cTn id="68" dur="1" fill="hold">
                                          <p:stCondLst>
                                            <p:cond delay="499"/>
                                          </p:stCondLst>
                                        </p:cTn>
                                        <p:tgtEl>
                                          <p:spTgt spid="11"/>
                                        </p:tgtEl>
                                        <p:attrNameLst>
                                          <p:attrName>style.visibility</p:attrName>
                                        </p:attrNameLst>
                                      </p:cBhvr>
                                      <p:to>
                                        <p:strVal val="hidden"/>
                                      </p:to>
                                    </p:set>
                                  </p:childTnLst>
                                </p:cTn>
                              </p:par>
                              <p:par>
                                <p:cTn id="69" presetID="10" presetClass="exit" presetSubtype="0" fill="hold" nodeType="withEffect">
                                  <p:stCondLst>
                                    <p:cond delay="2500"/>
                                  </p:stCondLst>
                                  <p:childTnLst>
                                    <p:animEffect transition="out" filter="fade">
                                      <p:cBhvr>
                                        <p:cTn id="70" dur="500"/>
                                        <p:tgtEl>
                                          <p:spTgt spid="5"/>
                                        </p:tgtEl>
                                      </p:cBhvr>
                                    </p:animEffect>
                                    <p:set>
                                      <p:cBhvr>
                                        <p:cTn id="71" dur="1" fill="hold">
                                          <p:stCondLst>
                                            <p:cond delay="499"/>
                                          </p:stCondLst>
                                        </p:cTn>
                                        <p:tgtEl>
                                          <p:spTgt spid="5"/>
                                        </p:tgtEl>
                                        <p:attrNameLst>
                                          <p:attrName>style.visibility</p:attrName>
                                        </p:attrNameLst>
                                      </p:cBhvr>
                                      <p:to>
                                        <p:strVal val="hidden"/>
                                      </p:to>
                                    </p:set>
                                  </p:childTnLst>
                                </p:cTn>
                              </p:par>
                              <p:par>
                                <p:cTn id="72" presetID="10" presetClass="exit" presetSubtype="0" fill="hold" nodeType="withEffect">
                                  <p:stCondLst>
                                    <p:cond delay="2500"/>
                                  </p:stCondLst>
                                  <p:childTnLst>
                                    <p:animEffect transition="out" filter="fade">
                                      <p:cBhvr>
                                        <p:cTn id="73" dur="500"/>
                                        <p:tgtEl>
                                          <p:spTgt spid="7"/>
                                        </p:tgtEl>
                                      </p:cBhvr>
                                    </p:animEffect>
                                    <p:set>
                                      <p:cBhvr>
                                        <p:cTn id="74" dur="1" fill="hold">
                                          <p:stCondLst>
                                            <p:cond delay="499"/>
                                          </p:stCondLst>
                                        </p:cTn>
                                        <p:tgtEl>
                                          <p:spTgt spid="7"/>
                                        </p:tgtEl>
                                        <p:attrNameLst>
                                          <p:attrName>style.visibility</p:attrName>
                                        </p:attrNameLst>
                                      </p:cBhvr>
                                      <p:to>
                                        <p:strVal val="hidden"/>
                                      </p:to>
                                    </p:set>
                                  </p:childTnLst>
                                </p:cTn>
                              </p:par>
                              <p:par>
                                <p:cTn id="75" presetID="10" presetClass="exit" presetSubtype="0" fill="hold" nodeType="withEffect">
                                  <p:stCondLst>
                                    <p:cond delay="2500"/>
                                  </p:stCondLst>
                                  <p:childTnLst>
                                    <p:animEffect transition="out" filter="fade">
                                      <p:cBhvr>
                                        <p:cTn id="76" dur="500"/>
                                        <p:tgtEl>
                                          <p:spTgt spid="3"/>
                                        </p:tgtEl>
                                      </p:cBhvr>
                                    </p:animEffect>
                                    <p:set>
                                      <p:cBhvr>
                                        <p:cTn id="77" dur="1" fill="hold">
                                          <p:stCondLst>
                                            <p:cond delay="499"/>
                                          </p:stCondLst>
                                        </p:cTn>
                                        <p:tgtEl>
                                          <p:spTgt spid="3"/>
                                        </p:tgtEl>
                                        <p:attrNameLst>
                                          <p:attrName>style.visibility</p:attrName>
                                        </p:attrNameLst>
                                      </p:cBhvr>
                                      <p:to>
                                        <p:strVal val="hidden"/>
                                      </p:to>
                                    </p:set>
                                  </p:childTnLst>
                                </p:cTn>
                              </p:par>
                              <p:par>
                                <p:cTn id="78" presetID="10" presetClass="exit" presetSubtype="0" fill="hold" nodeType="withEffect">
                                  <p:stCondLst>
                                    <p:cond delay="2500"/>
                                  </p:stCondLst>
                                  <p:childTnLst>
                                    <p:animEffect transition="out" filter="fade">
                                      <p:cBhvr>
                                        <p:cTn id="79" dur="500"/>
                                        <p:tgtEl>
                                          <p:spTgt spid="10"/>
                                        </p:tgtEl>
                                      </p:cBhvr>
                                    </p:animEffect>
                                    <p:set>
                                      <p:cBhvr>
                                        <p:cTn id="80" dur="1" fill="hold">
                                          <p:stCondLst>
                                            <p:cond delay="499"/>
                                          </p:stCondLst>
                                        </p:cTn>
                                        <p:tgtEl>
                                          <p:spTgt spid="10"/>
                                        </p:tgtEl>
                                        <p:attrNameLst>
                                          <p:attrName>style.visibility</p:attrName>
                                        </p:attrNameLst>
                                      </p:cBhvr>
                                      <p:to>
                                        <p:strVal val="hidden"/>
                                      </p:to>
                                    </p:set>
                                  </p:childTnLst>
                                </p:cTn>
                              </p:par>
                              <p:par>
                                <p:cTn id="81" presetID="10" presetClass="exit" presetSubtype="0" fill="hold" nodeType="withEffect">
                                  <p:stCondLst>
                                    <p:cond delay="2500"/>
                                  </p:stCondLst>
                                  <p:childTnLst>
                                    <p:animEffect transition="out" filter="fade">
                                      <p:cBhvr>
                                        <p:cTn id="82" dur="500"/>
                                        <p:tgtEl>
                                          <p:spTgt spid="12"/>
                                        </p:tgtEl>
                                      </p:cBhvr>
                                    </p:animEffect>
                                    <p:set>
                                      <p:cBhvr>
                                        <p:cTn id="83" dur="1" fill="hold">
                                          <p:stCondLst>
                                            <p:cond delay="499"/>
                                          </p:stCondLst>
                                        </p:cTn>
                                        <p:tgtEl>
                                          <p:spTgt spid="12"/>
                                        </p:tgtEl>
                                        <p:attrNameLst>
                                          <p:attrName>style.visibility</p:attrName>
                                        </p:attrNameLst>
                                      </p:cBhvr>
                                      <p:to>
                                        <p:strVal val="hidden"/>
                                      </p:to>
                                    </p:set>
                                  </p:childTnLst>
                                </p:cTn>
                              </p:par>
                              <p:par>
                                <p:cTn id="84" presetID="10" presetClass="exit" presetSubtype="0" fill="hold" nodeType="withEffect">
                                  <p:stCondLst>
                                    <p:cond delay="2500"/>
                                  </p:stCondLst>
                                  <p:childTnLst>
                                    <p:animEffect transition="out" filter="fade">
                                      <p:cBhvr>
                                        <p:cTn id="85" dur="500"/>
                                        <p:tgtEl>
                                          <p:spTgt spid="4"/>
                                        </p:tgtEl>
                                      </p:cBhvr>
                                    </p:animEffect>
                                    <p:set>
                                      <p:cBhvr>
                                        <p:cTn id="86" dur="1" fill="hold">
                                          <p:stCondLst>
                                            <p:cond delay="499"/>
                                          </p:stCondLst>
                                        </p:cTn>
                                        <p:tgtEl>
                                          <p:spTgt spid="4"/>
                                        </p:tgtEl>
                                        <p:attrNameLst>
                                          <p:attrName>style.visibility</p:attrName>
                                        </p:attrNameLst>
                                      </p:cBhvr>
                                      <p:to>
                                        <p:strVal val="hidden"/>
                                      </p:to>
                                    </p:set>
                                  </p:childTnLst>
                                </p:cTn>
                              </p:par>
                              <p:par>
                                <p:cTn id="87" presetID="10" presetClass="exit" presetSubtype="0" fill="hold" nodeType="withEffect">
                                  <p:stCondLst>
                                    <p:cond delay="2500"/>
                                  </p:stCondLst>
                                  <p:childTnLst>
                                    <p:animEffect transition="out" filter="fade">
                                      <p:cBhvr>
                                        <p:cTn id="88" dur="500"/>
                                        <p:tgtEl>
                                          <p:spTgt spid="2"/>
                                        </p:tgtEl>
                                      </p:cBhvr>
                                    </p:animEffect>
                                    <p:set>
                                      <p:cBhvr>
                                        <p:cTn id="89" dur="1" fill="hold">
                                          <p:stCondLst>
                                            <p:cond delay="499"/>
                                          </p:stCondLst>
                                        </p:cTn>
                                        <p:tgtEl>
                                          <p:spTgt spid="2"/>
                                        </p:tgtEl>
                                        <p:attrNameLst>
                                          <p:attrName>style.visibility</p:attrName>
                                        </p:attrNameLst>
                                      </p:cBhvr>
                                      <p:to>
                                        <p:strVal val="hidden"/>
                                      </p:to>
                                    </p:set>
                                  </p:childTnLst>
                                </p:cTn>
                              </p:par>
                              <p:par>
                                <p:cTn id="90" presetID="10" presetClass="exit" presetSubtype="0" fill="hold" nodeType="withEffect">
                                  <p:stCondLst>
                                    <p:cond delay="2500"/>
                                  </p:stCondLst>
                                  <p:childTnLst>
                                    <p:animEffect transition="out" filter="fade">
                                      <p:cBhvr>
                                        <p:cTn id="91" dur="500"/>
                                        <p:tgtEl>
                                          <p:spTgt spid="6"/>
                                        </p:tgtEl>
                                      </p:cBhvr>
                                    </p:animEffect>
                                    <p:set>
                                      <p:cBhvr>
                                        <p:cTn id="92" dur="1" fill="hold">
                                          <p:stCondLst>
                                            <p:cond delay="499"/>
                                          </p:stCondLst>
                                        </p:cTn>
                                        <p:tgtEl>
                                          <p:spTgt spid="6"/>
                                        </p:tgtEl>
                                        <p:attrNameLst>
                                          <p:attrName>style.visibility</p:attrName>
                                        </p:attrNameLst>
                                      </p:cBhvr>
                                      <p:to>
                                        <p:strVal val="hidden"/>
                                      </p:to>
                                    </p:set>
                                  </p:childTnLst>
                                </p:cTn>
                              </p:par>
                              <p:par>
                                <p:cTn id="93" presetID="10" presetClass="entr" presetSubtype="0" fill="hold" nodeType="withEffect">
                                  <p:stCondLst>
                                    <p:cond delay="0"/>
                                  </p:stCondLst>
                                  <p:childTnLst>
                                    <p:set>
                                      <p:cBhvr>
                                        <p:cTn id="94" dur="1" fill="hold">
                                          <p:stCondLst>
                                            <p:cond delay="0"/>
                                          </p:stCondLst>
                                        </p:cTn>
                                        <p:tgtEl>
                                          <p:spTgt spid="13"/>
                                        </p:tgtEl>
                                        <p:attrNameLst>
                                          <p:attrName>style.visibility</p:attrName>
                                        </p:attrNameLst>
                                      </p:cBhvr>
                                      <p:to>
                                        <p:strVal val="visible"/>
                                      </p:to>
                                    </p:set>
                                    <p:animEffect transition="in" filter="fade">
                                      <p:cBhvr>
                                        <p:cTn id="95" dur="100"/>
                                        <p:tgtEl>
                                          <p:spTgt spid="13"/>
                                        </p:tgtEl>
                                      </p:cBhvr>
                                    </p:animEffect>
                                  </p:childTnLst>
                                </p:cTn>
                              </p:par>
                              <p:par>
                                <p:cTn id="96" presetID="10" presetClass="entr" presetSubtype="0" fill="hold" nodeType="withEffect">
                                  <p:stCondLst>
                                    <p:cond delay="600"/>
                                  </p:stCondLst>
                                  <p:childTnLst>
                                    <p:set>
                                      <p:cBhvr>
                                        <p:cTn id="97" dur="1" fill="hold">
                                          <p:stCondLst>
                                            <p:cond delay="0"/>
                                          </p:stCondLst>
                                        </p:cTn>
                                        <p:tgtEl>
                                          <p:spTgt spid="14"/>
                                        </p:tgtEl>
                                        <p:attrNameLst>
                                          <p:attrName>style.visibility</p:attrName>
                                        </p:attrNameLst>
                                      </p:cBhvr>
                                      <p:to>
                                        <p:strVal val="visible"/>
                                      </p:to>
                                    </p:set>
                                    <p:animEffect transition="in" filter="fade">
                                      <p:cBhvr>
                                        <p:cTn id="98" dur="100"/>
                                        <p:tgtEl>
                                          <p:spTgt spid="14"/>
                                        </p:tgtEl>
                                      </p:cBhvr>
                                    </p:animEffect>
                                  </p:childTnLst>
                                </p:cTn>
                              </p:par>
                              <p:par>
                                <p:cTn id="99" presetID="10" presetClass="entr" presetSubtype="0" fill="hold" nodeType="withEffect">
                                  <p:stCondLst>
                                    <p:cond delay="200"/>
                                  </p:stCondLst>
                                  <p:childTnLst>
                                    <p:set>
                                      <p:cBhvr>
                                        <p:cTn id="100" dur="1" fill="hold">
                                          <p:stCondLst>
                                            <p:cond delay="0"/>
                                          </p:stCondLst>
                                        </p:cTn>
                                        <p:tgtEl>
                                          <p:spTgt spid="15"/>
                                        </p:tgtEl>
                                        <p:attrNameLst>
                                          <p:attrName>style.visibility</p:attrName>
                                        </p:attrNameLst>
                                      </p:cBhvr>
                                      <p:to>
                                        <p:strVal val="visible"/>
                                      </p:to>
                                    </p:set>
                                    <p:animEffect transition="in" filter="fade">
                                      <p:cBhvr>
                                        <p:cTn id="101" dur="100"/>
                                        <p:tgtEl>
                                          <p:spTgt spid="15"/>
                                        </p:tgtEl>
                                      </p:cBhvr>
                                    </p:animEffect>
                                  </p:childTnLst>
                                </p:cTn>
                              </p:par>
                              <p:par>
                                <p:cTn id="102" presetID="10" presetClass="entr" presetSubtype="0" fill="hold" nodeType="withEffect">
                                  <p:stCondLst>
                                    <p:cond delay="1800"/>
                                  </p:stCondLst>
                                  <p:childTnLst>
                                    <p:set>
                                      <p:cBhvr>
                                        <p:cTn id="103" dur="1" fill="hold">
                                          <p:stCondLst>
                                            <p:cond delay="0"/>
                                          </p:stCondLst>
                                        </p:cTn>
                                        <p:tgtEl>
                                          <p:spTgt spid="16"/>
                                        </p:tgtEl>
                                        <p:attrNameLst>
                                          <p:attrName>style.visibility</p:attrName>
                                        </p:attrNameLst>
                                      </p:cBhvr>
                                      <p:to>
                                        <p:strVal val="visible"/>
                                      </p:to>
                                    </p:set>
                                    <p:animEffect transition="in" filter="fade">
                                      <p:cBhvr>
                                        <p:cTn id="104" dur="100"/>
                                        <p:tgtEl>
                                          <p:spTgt spid="16"/>
                                        </p:tgtEl>
                                      </p:cBhvr>
                                    </p:animEffect>
                                  </p:childTnLst>
                                </p:cTn>
                              </p:par>
                              <p:par>
                                <p:cTn id="105" presetID="10" presetClass="entr" presetSubtype="0" fill="hold" nodeType="withEffect">
                                  <p:stCondLst>
                                    <p:cond delay="2200"/>
                                  </p:stCondLst>
                                  <p:childTnLst>
                                    <p:set>
                                      <p:cBhvr>
                                        <p:cTn id="106" dur="1" fill="hold">
                                          <p:stCondLst>
                                            <p:cond delay="0"/>
                                          </p:stCondLst>
                                        </p:cTn>
                                        <p:tgtEl>
                                          <p:spTgt spid="17"/>
                                        </p:tgtEl>
                                        <p:attrNameLst>
                                          <p:attrName>style.visibility</p:attrName>
                                        </p:attrNameLst>
                                      </p:cBhvr>
                                      <p:to>
                                        <p:strVal val="visible"/>
                                      </p:to>
                                    </p:set>
                                    <p:animEffect transition="in" filter="fade">
                                      <p:cBhvr>
                                        <p:cTn id="107" dur="100"/>
                                        <p:tgtEl>
                                          <p:spTgt spid="17"/>
                                        </p:tgtEl>
                                      </p:cBhvr>
                                    </p:animEffect>
                                  </p:childTnLst>
                                </p:cTn>
                              </p:par>
                              <p:par>
                                <p:cTn id="108" presetID="53" presetClass="exit" presetSubtype="0" fill="hold" nodeType="withEffect">
                                  <p:stCondLst>
                                    <p:cond delay="100"/>
                                  </p:stCondLst>
                                  <p:childTnLst>
                                    <p:anim calcmode="lin" valueType="num">
                                      <p:cBhvr>
                                        <p:cTn id="109" dur="1000"/>
                                        <p:tgtEl>
                                          <p:spTgt spid="13"/>
                                        </p:tgtEl>
                                        <p:attrNameLst>
                                          <p:attrName>ppt_w</p:attrName>
                                        </p:attrNameLst>
                                      </p:cBhvr>
                                      <p:tavLst>
                                        <p:tav tm="0">
                                          <p:val>
                                            <p:strVal val="ppt_w"/>
                                          </p:val>
                                        </p:tav>
                                        <p:tav tm="100000">
                                          <p:val>
                                            <p:fltVal val="0"/>
                                          </p:val>
                                        </p:tav>
                                      </p:tavLst>
                                    </p:anim>
                                    <p:anim calcmode="lin" valueType="num">
                                      <p:cBhvr>
                                        <p:cTn id="110" dur="1000"/>
                                        <p:tgtEl>
                                          <p:spTgt spid="13"/>
                                        </p:tgtEl>
                                        <p:attrNameLst>
                                          <p:attrName>ppt_h</p:attrName>
                                        </p:attrNameLst>
                                      </p:cBhvr>
                                      <p:tavLst>
                                        <p:tav tm="0">
                                          <p:val>
                                            <p:strVal val="ppt_h"/>
                                          </p:val>
                                        </p:tav>
                                        <p:tav tm="100000">
                                          <p:val>
                                            <p:fltVal val="0"/>
                                          </p:val>
                                        </p:tav>
                                      </p:tavLst>
                                    </p:anim>
                                    <p:animEffect transition="out" filter="fade">
                                      <p:cBhvr>
                                        <p:cTn id="111" dur="1000"/>
                                        <p:tgtEl>
                                          <p:spTgt spid="13"/>
                                        </p:tgtEl>
                                      </p:cBhvr>
                                    </p:animEffect>
                                    <p:set>
                                      <p:cBhvr>
                                        <p:cTn id="112" dur="1" fill="hold">
                                          <p:stCondLst>
                                            <p:cond delay="999"/>
                                          </p:stCondLst>
                                        </p:cTn>
                                        <p:tgtEl>
                                          <p:spTgt spid="13"/>
                                        </p:tgtEl>
                                        <p:attrNameLst>
                                          <p:attrName>style.visibility</p:attrName>
                                        </p:attrNameLst>
                                      </p:cBhvr>
                                      <p:to>
                                        <p:strVal val="hidden"/>
                                      </p:to>
                                    </p:set>
                                  </p:childTnLst>
                                </p:cTn>
                              </p:par>
                              <p:par>
                                <p:cTn id="113" presetID="53" presetClass="exit" presetSubtype="0" fill="hold" nodeType="withEffect">
                                  <p:stCondLst>
                                    <p:cond delay="700"/>
                                  </p:stCondLst>
                                  <p:childTnLst>
                                    <p:anim calcmode="lin" valueType="num">
                                      <p:cBhvr>
                                        <p:cTn id="114" dur="500"/>
                                        <p:tgtEl>
                                          <p:spTgt spid="14"/>
                                        </p:tgtEl>
                                        <p:attrNameLst>
                                          <p:attrName>ppt_w</p:attrName>
                                        </p:attrNameLst>
                                      </p:cBhvr>
                                      <p:tavLst>
                                        <p:tav tm="0">
                                          <p:val>
                                            <p:strVal val="ppt_w"/>
                                          </p:val>
                                        </p:tav>
                                        <p:tav tm="100000">
                                          <p:val>
                                            <p:fltVal val="0"/>
                                          </p:val>
                                        </p:tav>
                                      </p:tavLst>
                                    </p:anim>
                                    <p:anim calcmode="lin" valueType="num">
                                      <p:cBhvr>
                                        <p:cTn id="115" dur="500"/>
                                        <p:tgtEl>
                                          <p:spTgt spid="14"/>
                                        </p:tgtEl>
                                        <p:attrNameLst>
                                          <p:attrName>ppt_h</p:attrName>
                                        </p:attrNameLst>
                                      </p:cBhvr>
                                      <p:tavLst>
                                        <p:tav tm="0">
                                          <p:val>
                                            <p:strVal val="ppt_h"/>
                                          </p:val>
                                        </p:tav>
                                        <p:tav tm="100000">
                                          <p:val>
                                            <p:fltVal val="0"/>
                                          </p:val>
                                        </p:tav>
                                      </p:tavLst>
                                    </p:anim>
                                    <p:animEffect transition="out" filter="fade">
                                      <p:cBhvr>
                                        <p:cTn id="116" dur="500"/>
                                        <p:tgtEl>
                                          <p:spTgt spid="14"/>
                                        </p:tgtEl>
                                      </p:cBhvr>
                                    </p:animEffect>
                                    <p:set>
                                      <p:cBhvr>
                                        <p:cTn id="117" dur="1" fill="hold">
                                          <p:stCondLst>
                                            <p:cond delay="499"/>
                                          </p:stCondLst>
                                        </p:cTn>
                                        <p:tgtEl>
                                          <p:spTgt spid="14"/>
                                        </p:tgtEl>
                                        <p:attrNameLst>
                                          <p:attrName>style.visibility</p:attrName>
                                        </p:attrNameLst>
                                      </p:cBhvr>
                                      <p:to>
                                        <p:strVal val="hidden"/>
                                      </p:to>
                                    </p:set>
                                  </p:childTnLst>
                                </p:cTn>
                              </p:par>
                              <p:par>
                                <p:cTn id="118" presetID="53" presetClass="exit" presetSubtype="0" fill="hold" nodeType="withEffect">
                                  <p:stCondLst>
                                    <p:cond delay="300"/>
                                  </p:stCondLst>
                                  <p:childTnLst>
                                    <p:anim calcmode="lin" valueType="num">
                                      <p:cBhvr>
                                        <p:cTn id="119" dur="500"/>
                                        <p:tgtEl>
                                          <p:spTgt spid="15"/>
                                        </p:tgtEl>
                                        <p:attrNameLst>
                                          <p:attrName>ppt_w</p:attrName>
                                        </p:attrNameLst>
                                      </p:cBhvr>
                                      <p:tavLst>
                                        <p:tav tm="0">
                                          <p:val>
                                            <p:strVal val="ppt_w"/>
                                          </p:val>
                                        </p:tav>
                                        <p:tav tm="100000">
                                          <p:val>
                                            <p:fltVal val="0"/>
                                          </p:val>
                                        </p:tav>
                                      </p:tavLst>
                                    </p:anim>
                                    <p:anim calcmode="lin" valueType="num">
                                      <p:cBhvr>
                                        <p:cTn id="120" dur="500"/>
                                        <p:tgtEl>
                                          <p:spTgt spid="15"/>
                                        </p:tgtEl>
                                        <p:attrNameLst>
                                          <p:attrName>ppt_h</p:attrName>
                                        </p:attrNameLst>
                                      </p:cBhvr>
                                      <p:tavLst>
                                        <p:tav tm="0">
                                          <p:val>
                                            <p:strVal val="ppt_h"/>
                                          </p:val>
                                        </p:tav>
                                        <p:tav tm="100000">
                                          <p:val>
                                            <p:fltVal val="0"/>
                                          </p:val>
                                        </p:tav>
                                      </p:tavLst>
                                    </p:anim>
                                    <p:animEffect transition="out" filter="fade">
                                      <p:cBhvr>
                                        <p:cTn id="121" dur="500"/>
                                        <p:tgtEl>
                                          <p:spTgt spid="15"/>
                                        </p:tgtEl>
                                      </p:cBhvr>
                                    </p:animEffect>
                                    <p:set>
                                      <p:cBhvr>
                                        <p:cTn id="122" dur="1" fill="hold">
                                          <p:stCondLst>
                                            <p:cond delay="499"/>
                                          </p:stCondLst>
                                        </p:cTn>
                                        <p:tgtEl>
                                          <p:spTgt spid="15"/>
                                        </p:tgtEl>
                                        <p:attrNameLst>
                                          <p:attrName>style.visibility</p:attrName>
                                        </p:attrNameLst>
                                      </p:cBhvr>
                                      <p:to>
                                        <p:strVal val="hidden"/>
                                      </p:to>
                                    </p:set>
                                  </p:childTnLst>
                                </p:cTn>
                              </p:par>
                              <p:par>
                                <p:cTn id="123" presetID="53" presetClass="exit" presetSubtype="0" fill="hold" nodeType="withEffect">
                                  <p:stCondLst>
                                    <p:cond delay="1900"/>
                                  </p:stCondLst>
                                  <p:childTnLst>
                                    <p:anim calcmode="lin" valueType="num">
                                      <p:cBhvr>
                                        <p:cTn id="124" dur="500"/>
                                        <p:tgtEl>
                                          <p:spTgt spid="16"/>
                                        </p:tgtEl>
                                        <p:attrNameLst>
                                          <p:attrName>ppt_w</p:attrName>
                                        </p:attrNameLst>
                                      </p:cBhvr>
                                      <p:tavLst>
                                        <p:tav tm="0">
                                          <p:val>
                                            <p:strVal val="ppt_w"/>
                                          </p:val>
                                        </p:tav>
                                        <p:tav tm="100000">
                                          <p:val>
                                            <p:fltVal val="0"/>
                                          </p:val>
                                        </p:tav>
                                      </p:tavLst>
                                    </p:anim>
                                    <p:anim calcmode="lin" valueType="num">
                                      <p:cBhvr>
                                        <p:cTn id="125" dur="500"/>
                                        <p:tgtEl>
                                          <p:spTgt spid="16"/>
                                        </p:tgtEl>
                                        <p:attrNameLst>
                                          <p:attrName>ppt_h</p:attrName>
                                        </p:attrNameLst>
                                      </p:cBhvr>
                                      <p:tavLst>
                                        <p:tav tm="0">
                                          <p:val>
                                            <p:strVal val="ppt_h"/>
                                          </p:val>
                                        </p:tav>
                                        <p:tav tm="100000">
                                          <p:val>
                                            <p:fltVal val="0"/>
                                          </p:val>
                                        </p:tav>
                                      </p:tavLst>
                                    </p:anim>
                                    <p:animEffect transition="out" filter="fade">
                                      <p:cBhvr>
                                        <p:cTn id="126" dur="500"/>
                                        <p:tgtEl>
                                          <p:spTgt spid="16"/>
                                        </p:tgtEl>
                                      </p:cBhvr>
                                    </p:animEffect>
                                    <p:set>
                                      <p:cBhvr>
                                        <p:cTn id="127" dur="1" fill="hold">
                                          <p:stCondLst>
                                            <p:cond delay="499"/>
                                          </p:stCondLst>
                                        </p:cTn>
                                        <p:tgtEl>
                                          <p:spTgt spid="16"/>
                                        </p:tgtEl>
                                        <p:attrNameLst>
                                          <p:attrName>style.visibility</p:attrName>
                                        </p:attrNameLst>
                                      </p:cBhvr>
                                      <p:to>
                                        <p:strVal val="hidden"/>
                                      </p:to>
                                    </p:set>
                                  </p:childTnLst>
                                </p:cTn>
                              </p:par>
                              <p:par>
                                <p:cTn id="128" presetID="53" presetClass="exit" presetSubtype="0" fill="hold" nodeType="withEffect">
                                  <p:stCondLst>
                                    <p:cond delay="2300"/>
                                  </p:stCondLst>
                                  <p:childTnLst>
                                    <p:anim calcmode="lin" valueType="num">
                                      <p:cBhvr>
                                        <p:cTn id="129" dur="500"/>
                                        <p:tgtEl>
                                          <p:spTgt spid="17"/>
                                        </p:tgtEl>
                                        <p:attrNameLst>
                                          <p:attrName>ppt_w</p:attrName>
                                        </p:attrNameLst>
                                      </p:cBhvr>
                                      <p:tavLst>
                                        <p:tav tm="0">
                                          <p:val>
                                            <p:strVal val="ppt_w"/>
                                          </p:val>
                                        </p:tav>
                                        <p:tav tm="100000">
                                          <p:val>
                                            <p:fltVal val="0"/>
                                          </p:val>
                                        </p:tav>
                                      </p:tavLst>
                                    </p:anim>
                                    <p:anim calcmode="lin" valueType="num">
                                      <p:cBhvr>
                                        <p:cTn id="130" dur="500"/>
                                        <p:tgtEl>
                                          <p:spTgt spid="17"/>
                                        </p:tgtEl>
                                        <p:attrNameLst>
                                          <p:attrName>ppt_h</p:attrName>
                                        </p:attrNameLst>
                                      </p:cBhvr>
                                      <p:tavLst>
                                        <p:tav tm="0">
                                          <p:val>
                                            <p:strVal val="ppt_h"/>
                                          </p:val>
                                        </p:tav>
                                        <p:tav tm="100000">
                                          <p:val>
                                            <p:fltVal val="0"/>
                                          </p:val>
                                        </p:tav>
                                      </p:tavLst>
                                    </p:anim>
                                    <p:animEffect transition="out" filter="fade">
                                      <p:cBhvr>
                                        <p:cTn id="131" dur="500"/>
                                        <p:tgtEl>
                                          <p:spTgt spid="17"/>
                                        </p:tgtEl>
                                      </p:cBhvr>
                                    </p:animEffect>
                                    <p:set>
                                      <p:cBhvr>
                                        <p:cTn id="132" dur="1" fill="hold">
                                          <p:stCondLst>
                                            <p:cond delay="499"/>
                                          </p:stCondLst>
                                        </p:cTn>
                                        <p:tgtEl>
                                          <p:spTgt spid="1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4_标题和内容">
    <p:spTree>
      <p:nvGrpSpPr>
        <p:cNvPr id="1" name=""/>
        <p:cNvGrpSpPr/>
        <p:nvPr/>
      </p:nvGrpSpPr>
      <p:grpSpPr>
        <a:xfrm>
          <a:off x="0" y="0"/>
          <a:ext cx="0" cy="0"/>
          <a:chOff x="0" y="0"/>
          <a:chExt cx="0" cy="0"/>
        </a:xfrm>
      </p:grpSpPr>
    </p:spTree>
  </p:cSld>
  <p:clrMapOvr>
    <a:masterClrMapping/>
  </p:clrMapOvr>
  <p:transition spd="slow" advClick="0" advTm="2000">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4" name="Freeform 5"/>
          <p:cNvSpPr>
            <a:spLocks/>
          </p:cNvSpPr>
          <p:nvPr/>
        </p:nvSpPr>
        <p:spPr bwMode="auto">
          <a:xfrm>
            <a:off x="63500" y="73025"/>
            <a:ext cx="1227138" cy="487363"/>
          </a:xfrm>
          <a:custGeom>
            <a:avLst/>
            <a:gdLst>
              <a:gd name="T0" fmla="*/ 0 w 1600"/>
              <a:gd name="T1" fmla="*/ 0 h 617"/>
              <a:gd name="T2" fmla="*/ 1429 w 1600"/>
              <a:gd name="T3" fmla="*/ 0 h 617"/>
              <a:gd name="T4" fmla="*/ 1600 w 1600"/>
              <a:gd name="T5" fmla="*/ 308 h 617"/>
              <a:gd name="T6" fmla="*/ 1429 w 1600"/>
              <a:gd name="T7" fmla="*/ 617 h 617"/>
              <a:gd name="T8" fmla="*/ 0 w 1600"/>
              <a:gd name="T9" fmla="*/ 617 h 617"/>
              <a:gd name="T10" fmla="*/ 0 w 1600"/>
              <a:gd name="T11" fmla="*/ 0 h 617"/>
            </a:gdLst>
            <a:ahLst/>
            <a:cxnLst>
              <a:cxn ang="0">
                <a:pos x="T0" y="T1"/>
              </a:cxn>
              <a:cxn ang="0">
                <a:pos x="T2" y="T3"/>
              </a:cxn>
              <a:cxn ang="0">
                <a:pos x="T4" y="T5"/>
              </a:cxn>
              <a:cxn ang="0">
                <a:pos x="T6" y="T7"/>
              </a:cxn>
              <a:cxn ang="0">
                <a:pos x="T8" y="T9"/>
              </a:cxn>
              <a:cxn ang="0">
                <a:pos x="T10" y="T11"/>
              </a:cxn>
            </a:cxnLst>
            <a:rect l="0" t="0" r="r" b="b"/>
            <a:pathLst>
              <a:path w="1600" h="617">
                <a:moveTo>
                  <a:pt x="0" y="0"/>
                </a:moveTo>
                <a:lnTo>
                  <a:pt x="1429" y="0"/>
                </a:lnTo>
                <a:lnTo>
                  <a:pt x="1600" y="308"/>
                </a:lnTo>
                <a:lnTo>
                  <a:pt x="1429" y="617"/>
                </a:lnTo>
                <a:lnTo>
                  <a:pt x="0" y="617"/>
                </a:lnTo>
                <a:lnTo>
                  <a:pt x="0" y="0"/>
                </a:lnTo>
                <a:close/>
              </a:path>
            </a:pathLst>
          </a:custGeom>
          <a:solidFill>
            <a:schemeClr val="tx1"/>
          </a:solidFill>
          <a:ln>
            <a:noFill/>
          </a:ln>
        </p:spPr>
        <p:txBody>
          <a:bodyPr/>
          <a:lstStyle/>
          <a:p>
            <a:pPr>
              <a:buFont typeface="Arial" pitchFamily="34" charset="0"/>
              <a:buNone/>
              <a:defRPr/>
            </a:pPr>
            <a:endParaRPr lang="zh-CN" altLang="en-US"/>
          </a:p>
        </p:txBody>
      </p:sp>
      <p:sp>
        <p:nvSpPr>
          <p:cNvPr id="5" name="Freeform 6"/>
          <p:cNvSpPr>
            <a:spLocks/>
          </p:cNvSpPr>
          <p:nvPr/>
        </p:nvSpPr>
        <p:spPr bwMode="auto">
          <a:xfrm>
            <a:off x="1196975" y="73025"/>
            <a:ext cx="10215563" cy="487363"/>
          </a:xfrm>
          <a:custGeom>
            <a:avLst/>
            <a:gdLst>
              <a:gd name="T0" fmla="*/ 0 w 13327"/>
              <a:gd name="T1" fmla="*/ 0 h 617"/>
              <a:gd name="T2" fmla="*/ 13155 w 13327"/>
              <a:gd name="T3" fmla="*/ 0 h 617"/>
              <a:gd name="T4" fmla="*/ 13327 w 13327"/>
              <a:gd name="T5" fmla="*/ 308 h 617"/>
              <a:gd name="T6" fmla="*/ 13155 w 13327"/>
              <a:gd name="T7" fmla="*/ 617 h 617"/>
              <a:gd name="T8" fmla="*/ 0 w 13327"/>
              <a:gd name="T9" fmla="*/ 617 h 617"/>
              <a:gd name="T10" fmla="*/ 171 w 13327"/>
              <a:gd name="T11" fmla="*/ 308 h 617"/>
              <a:gd name="T12" fmla="*/ 0 w 13327"/>
              <a:gd name="T13" fmla="*/ 0 h 617"/>
            </a:gdLst>
            <a:ahLst/>
            <a:cxnLst>
              <a:cxn ang="0">
                <a:pos x="T0" y="T1"/>
              </a:cxn>
              <a:cxn ang="0">
                <a:pos x="T2" y="T3"/>
              </a:cxn>
              <a:cxn ang="0">
                <a:pos x="T4" y="T5"/>
              </a:cxn>
              <a:cxn ang="0">
                <a:pos x="T6" y="T7"/>
              </a:cxn>
              <a:cxn ang="0">
                <a:pos x="T8" y="T9"/>
              </a:cxn>
              <a:cxn ang="0">
                <a:pos x="T10" y="T11"/>
              </a:cxn>
              <a:cxn ang="0">
                <a:pos x="T12" y="T13"/>
              </a:cxn>
            </a:cxnLst>
            <a:rect l="0" t="0" r="r" b="b"/>
            <a:pathLst>
              <a:path w="13327" h="617">
                <a:moveTo>
                  <a:pt x="0" y="0"/>
                </a:moveTo>
                <a:lnTo>
                  <a:pt x="13155" y="0"/>
                </a:lnTo>
                <a:lnTo>
                  <a:pt x="13327" y="308"/>
                </a:lnTo>
                <a:lnTo>
                  <a:pt x="13155" y="617"/>
                </a:lnTo>
                <a:lnTo>
                  <a:pt x="0" y="617"/>
                </a:lnTo>
                <a:lnTo>
                  <a:pt x="171" y="308"/>
                </a:lnTo>
                <a:lnTo>
                  <a:pt x="0" y="0"/>
                </a:lnTo>
                <a:close/>
              </a:path>
            </a:pathLst>
          </a:custGeom>
          <a:solidFill>
            <a:schemeClr val="accent1"/>
          </a:solidFill>
          <a:ln>
            <a:noFill/>
          </a:ln>
        </p:spPr>
        <p:txBody>
          <a:bodyPr/>
          <a:lstStyle/>
          <a:p>
            <a:pPr>
              <a:buFont typeface="Arial" pitchFamily="34" charset="0"/>
              <a:buNone/>
              <a:defRPr/>
            </a:pPr>
            <a:endParaRPr lang="zh-CN" altLang="en-US"/>
          </a:p>
        </p:txBody>
      </p:sp>
      <p:sp>
        <p:nvSpPr>
          <p:cNvPr id="6" name="Freeform 7"/>
          <p:cNvSpPr>
            <a:spLocks/>
          </p:cNvSpPr>
          <p:nvPr/>
        </p:nvSpPr>
        <p:spPr bwMode="auto">
          <a:xfrm>
            <a:off x="11320463" y="73025"/>
            <a:ext cx="812800" cy="487363"/>
          </a:xfrm>
          <a:custGeom>
            <a:avLst/>
            <a:gdLst>
              <a:gd name="T0" fmla="*/ 0 w 1060"/>
              <a:gd name="T1" fmla="*/ 0 h 617"/>
              <a:gd name="T2" fmla="*/ 1060 w 1060"/>
              <a:gd name="T3" fmla="*/ 0 h 617"/>
              <a:gd name="T4" fmla="*/ 1060 w 1060"/>
              <a:gd name="T5" fmla="*/ 617 h 617"/>
              <a:gd name="T6" fmla="*/ 0 w 1060"/>
              <a:gd name="T7" fmla="*/ 617 h 617"/>
              <a:gd name="T8" fmla="*/ 172 w 1060"/>
              <a:gd name="T9" fmla="*/ 308 h 617"/>
              <a:gd name="T10" fmla="*/ 0 w 1060"/>
              <a:gd name="T11" fmla="*/ 0 h 617"/>
            </a:gdLst>
            <a:ahLst/>
            <a:cxnLst>
              <a:cxn ang="0">
                <a:pos x="T0" y="T1"/>
              </a:cxn>
              <a:cxn ang="0">
                <a:pos x="T2" y="T3"/>
              </a:cxn>
              <a:cxn ang="0">
                <a:pos x="T4" y="T5"/>
              </a:cxn>
              <a:cxn ang="0">
                <a:pos x="T6" y="T7"/>
              </a:cxn>
              <a:cxn ang="0">
                <a:pos x="T8" y="T9"/>
              </a:cxn>
              <a:cxn ang="0">
                <a:pos x="T10" y="T11"/>
              </a:cxn>
            </a:cxnLst>
            <a:rect l="0" t="0" r="r" b="b"/>
            <a:pathLst>
              <a:path w="1060" h="617">
                <a:moveTo>
                  <a:pt x="0" y="0"/>
                </a:moveTo>
                <a:lnTo>
                  <a:pt x="1060" y="0"/>
                </a:lnTo>
                <a:lnTo>
                  <a:pt x="1060" y="617"/>
                </a:lnTo>
                <a:lnTo>
                  <a:pt x="0" y="617"/>
                </a:lnTo>
                <a:lnTo>
                  <a:pt x="172" y="308"/>
                </a:lnTo>
                <a:lnTo>
                  <a:pt x="0" y="0"/>
                </a:lnTo>
                <a:close/>
              </a:path>
            </a:pathLst>
          </a:custGeom>
          <a:solidFill>
            <a:schemeClr val="accent1"/>
          </a:solidFill>
          <a:ln>
            <a:noFill/>
          </a:ln>
        </p:spPr>
        <p:txBody>
          <a:bodyPr/>
          <a:lstStyle/>
          <a:p>
            <a:pPr>
              <a:buFont typeface="Arial" pitchFamily="34" charset="0"/>
              <a:buNone/>
              <a:defRPr/>
            </a:pPr>
            <a:endParaRPr lang="zh-CN" altLang="en-US"/>
          </a:p>
        </p:txBody>
      </p:sp>
      <p:sp>
        <p:nvSpPr>
          <p:cNvPr id="7" name="TextBox 14"/>
          <p:cNvSpPr txBox="1"/>
          <p:nvPr/>
        </p:nvSpPr>
        <p:spPr>
          <a:xfrm>
            <a:off x="11530013" y="115888"/>
            <a:ext cx="488950" cy="366712"/>
          </a:xfrm>
          <a:prstGeom prst="rect">
            <a:avLst/>
          </a:prstGeom>
          <a:noFill/>
        </p:spPr>
        <p:txBody>
          <a:bodyPr wrap="none">
            <a:spAutoFit/>
          </a:bodyPr>
          <a:lstStyle/>
          <a:p>
            <a:pPr algn="ctr">
              <a:buFont typeface="Arial" pitchFamily="34" charset="0"/>
              <a:buNone/>
              <a:defRPr/>
            </a:pPr>
            <a:fld id="{6B8902E8-D8B8-4B0C-9F04-1B08DDFF7848}" type="slidenum">
              <a:rPr lang="zh-CN" altLang="en-US">
                <a:solidFill>
                  <a:schemeClr val="accent2"/>
                </a:solidFill>
                <a:latin typeface="+mn-ea"/>
                <a:ea typeface="+mn-ea"/>
              </a:rPr>
              <a:pPr algn="ctr">
                <a:buFont typeface="Arial" pitchFamily="34" charset="0"/>
                <a:buNone/>
                <a:defRPr/>
              </a:pPr>
              <a:t>‹#›</a:t>
            </a:fld>
            <a:endParaRPr lang="zh-CN" altLang="en-US" dirty="0">
              <a:solidFill>
                <a:schemeClr val="accent2"/>
              </a:solidFill>
              <a:latin typeface="+mn-ea"/>
              <a:ea typeface="+mn-ea"/>
            </a:endParaRPr>
          </a:p>
        </p:txBody>
      </p:sp>
      <p:sp>
        <p:nvSpPr>
          <p:cNvPr id="2" name="标题 1"/>
          <p:cNvSpPr>
            <a:spLocks noGrp="1"/>
          </p:cNvSpPr>
          <p:nvPr>
            <p:ph type="title"/>
          </p:nvPr>
        </p:nvSpPr>
        <p:spPr>
          <a:xfrm>
            <a:off x="825624" y="908050"/>
            <a:ext cx="10601349" cy="635000"/>
          </a:xfrm>
        </p:spPr>
        <p:txBody>
          <a:bodyPr/>
          <a:lstStyle>
            <a:lvl1pPr>
              <a:defRPr>
                <a:solidFill>
                  <a:schemeClr val="accent1"/>
                </a:solidFill>
              </a:defRPr>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825624" y="1600200"/>
            <a:ext cx="10601349" cy="4525963"/>
          </a:xfrm>
        </p:spPr>
        <p:txBody>
          <a:bodyPr/>
          <a:lstStyle>
            <a:lvl1pPr>
              <a:defRPr>
                <a:solidFill>
                  <a:schemeClr val="accent1"/>
                </a:solidFill>
              </a:defRPr>
            </a:lvl1pPr>
            <a:lvl2pPr>
              <a:defRPr>
                <a:solidFill>
                  <a:schemeClr val="accent1"/>
                </a:solidFill>
              </a:defRPr>
            </a:lvl2pPr>
            <a:lvl3pPr>
              <a:defRPr>
                <a:solidFill>
                  <a:schemeClr val="accent1"/>
                </a:solidFill>
              </a:defRPr>
            </a:lvl3pPr>
            <a:lvl4pPr>
              <a:defRPr>
                <a:solidFill>
                  <a:schemeClr val="accent1"/>
                </a:solidFill>
              </a:defRPr>
            </a:lvl4pPr>
            <a:lvl5pPr>
              <a:defRPr>
                <a:solidFill>
                  <a:schemeClr val="accent1"/>
                </a:solidFill>
              </a:defRPr>
            </a:lvl5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300" fill="hold"/>
                                        <p:tgtEl>
                                          <p:spTgt spid="4"/>
                                        </p:tgtEl>
                                        <p:attrNameLst>
                                          <p:attrName>ppt_x</p:attrName>
                                        </p:attrNameLst>
                                      </p:cBhvr>
                                      <p:tavLst>
                                        <p:tav tm="0">
                                          <p:val>
                                            <p:strVal val="0-#ppt_w/2"/>
                                          </p:val>
                                        </p:tav>
                                        <p:tav tm="100000">
                                          <p:val>
                                            <p:strVal val="#ppt_x"/>
                                          </p:val>
                                        </p:tav>
                                      </p:tavLst>
                                    </p:anim>
                                    <p:anim calcmode="lin" valueType="num">
                                      <p:cBhvr additive="base">
                                        <p:cTn id="8" dur="3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300"/>
                            </p:stCondLst>
                            <p:childTnLst>
                              <p:par>
                                <p:cTn id="10" presetID="22" presetClass="entr" presetSubtype="8"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left)">
                                      <p:cBhvr>
                                        <p:cTn id="12" dur="300"/>
                                        <p:tgtEl>
                                          <p:spTgt spid="5"/>
                                        </p:tgtEl>
                                      </p:cBhvr>
                                    </p:animEffect>
                                  </p:childTnLst>
                                </p:cTn>
                              </p:par>
                            </p:childTnLst>
                          </p:cTn>
                        </p:par>
                        <p:par>
                          <p:cTn id="13" fill="hold">
                            <p:stCondLst>
                              <p:cond delay="600"/>
                            </p:stCondLst>
                            <p:childTnLst>
                              <p:par>
                                <p:cTn id="14" presetID="2" presetClass="entr" presetSubtype="2" fill="hold" grpId="0" nodeType="afterEffect">
                                  <p:stCondLst>
                                    <p:cond delay="0"/>
                                  </p:stCondLst>
                                  <p:childTnLst>
                                    <p:set>
                                      <p:cBhvr>
                                        <p:cTn id="15" dur="1" fill="hold">
                                          <p:stCondLst>
                                            <p:cond delay="0"/>
                                          </p:stCondLst>
                                        </p:cTn>
                                        <p:tgtEl>
                                          <p:spTgt spid="6"/>
                                        </p:tgtEl>
                                        <p:attrNameLst>
                                          <p:attrName>style.visibility</p:attrName>
                                        </p:attrNameLst>
                                      </p:cBhvr>
                                      <p:to>
                                        <p:strVal val="visible"/>
                                      </p:to>
                                    </p:set>
                                    <p:anim calcmode="lin" valueType="num">
                                      <p:cBhvr additive="base">
                                        <p:cTn id="16" dur="300" fill="hold"/>
                                        <p:tgtEl>
                                          <p:spTgt spid="6"/>
                                        </p:tgtEl>
                                        <p:attrNameLst>
                                          <p:attrName>ppt_x</p:attrName>
                                        </p:attrNameLst>
                                      </p:cBhvr>
                                      <p:tavLst>
                                        <p:tav tm="0">
                                          <p:val>
                                            <p:strVal val="1+#ppt_w/2"/>
                                          </p:val>
                                        </p:tav>
                                        <p:tav tm="100000">
                                          <p:val>
                                            <p:strVal val="#ppt_x"/>
                                          </p:val>
                                        </p:tav>
                                      </p:tavLst>
                                    </p:anim>
                                    <p:anim calcmode="lin" valueType="num">
                                      <p:cBhvr additive="base">
                                        <p:cTn id="17" dur="30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6900"/>
            <a:ext cx="10366375" cy="1362075"/>
          </a:xfrm>
        </p:spPr>
        <p:txBody>
          <a:bodyPr anchor="t"/>
          <a:lstStyle>
            <a:lvl1pPr algn="l">
              <a:defRPr sz="4000" b="1" cap="all">
                <a:solidFill>
                  <a:srgbClr val="F8F8F8"/>
                </a:solidFill>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613" y="2906713"/>
            <a:ext cx="10366375" cy="1500187"/>
          </a:xfrm>
        </p:spPr>
        <p:txBody>
          <a:bodyPr anchor="b"/>
          <a:lstStyle>
            <a:lvl1pPr marL="0" indent="0">
              <a:buNone/>
              <a:defRPr sz="2000">
                <a:solidFill>
                  <a:srgbClr val="F8F8F8"/>
                </a:solidFill>
              </a:defRPr>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0"/>
            <a:ext cx="5411788"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3788" y="1600200"/>
            <a:ext cx="541337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7563"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956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600" y="2174875"/>
            <a:ext cx="538956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6013" y="1535113"/>
            <a:ext cx="539115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6013" y="2174875"/>
            <a:ext cx="539115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3200"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8850" y="273050"/>
            <a:ext cx="6818313"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600" y="1435100"/>
            <a:ext cx="4013200"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90775" y="4800600"/>
            <a:ext cx="7318375"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90775" y="612775"/>
            <a:ext cx="7318375"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2390775" y="5367338"/>
            <a:ext cx="7318375"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15" cstate="print"/>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09600" y="908050"/>
            <a:ext cx="10977563" cy="635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027" name="Rectangle 3"/>
          <p:cNvSpPr>
            <a:spLocks noGrp="1" noChangeArrowheads="1"/>
          </p:cNvSpPr>
          <p:nvPr>
            <p:ph type="body" idx="1"/>
          </p:nvPr>
        </p:nvSpPr>
        <p:spPr bwMode="auto">
          <a:xfrm>
            <a:off x="609600" y="1600200"/>
            <a:ext cx="10977563"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p:txBody>
      </p:sp>
    </p:spTree>
  </p:cSld>
  <p:clrMap bg1="lt1" tx1="dk1" bg2="lt2" tx2="dk2" accent1="accent1" accent2="accent2" accent3="accent3" accent4="accent4" accent5="accent5" accent6="accent6" hlink="hlink" folHlink="folHlink"/>
  <p:sldLayoutIdLst>
    <p:sldLayoutId id="2147483678" r:id="rId1"/>
    <p:sldLayoutId id="2147483679" r:id="rId2"/>
    <p:sldLayoutId id="2147483680" r:id="rId3"/>
    <p:sldLayoutId id="2147483670" r:id="rId4"/>
    <p:sldLayoutId id="2147483671" r:id="rId5"/>
    <p:sldLayoutId id="2147483672" r:id="rId6"/>
    <p:sldLayoutId id="2147483673" r:id="rId7"/>
    <p:sldLayoutId id="2147483674" r:id="rId8"/>
    <p:sldLayoutId id="2147483675" r:id="rId9"/>
    <p:sldLayoutId id="2147483676" r:id="rId10"/>
    <p:sldLayoutId id="2147483677" r:id="rId11"/>
    <p:sldLayoutId id="2147483681" r:id="rId12"/>
    <p:sldLayoutId id="2147483686" r:id="rId13"/>
  </p:sldLayoutIdLst>
  <p:timing>
    <p:tnLst>
      <p:par>
        <p:cTn id="1" dur="indefinite" restart="never" nodeType="tmRoot"/>
      </p:par>
    </p:tnLst>
  </p:timing>
  <p:txStyles>
    <p:titleStyle>
      <a:lvl1pPr algn="l" rtl="0" eaLnBrk="0" fontAlgn="base" hangingPunct="0">
        <a:spcBef>
          <a:spcPct val="0"/>
        </a:spcBef>
        <a:spcAft>
          <a:spcPct val="0"/>
        </a:spcAft>
        <a:defRPr sz="2400">
          <a:solidFill>
            <a:schemeClr val="accent1"/>
          </a:solidFill>
          <a:latin typeface="+mj-lt"/>
          <a:ea typeface="+mj-ea"/>
          <a:cs typeface="+mj-cs"/>
        </a:defRPr>
      </a:lvl1pPr>
      <a:lvl2pPr algn="l" rtl="0" eaLnBrk="0" fontAlgn="base" hangingPunct="0">
        <a:spcBef>
          <a:spcPct val="0"/>
        </a:spcBef>
        <a:spcAft>
          <a:spcPct val="0"/>
        </a:spcAft>
        <a:defRPr sz="2400">
          <a:solidFill>
            <a:schemeClr val="accent1"/>
          </a:solidFill>
          <a:latin typeface="Arial" pitchFamily="34" charset="0"/>
          <a:ea typeface="微软雅黑" pitchFamily="34" charset="-122"/>
        </a:defRPr>
      </a:lvl2pPr>
      <a:lvl3pPr algn="l" rtl="0" eaLnBrk="0" fontAlgn="base" hangingPunct="0">
        <a:spcBef>
          <a:spcPct val="0"/>
        </a:spcBef>
        <a:spcAft>
          <a:spcPct val="0"/>
        </a:spcAft>
        <a:defRPr sz="2400">
          <a:solidFill>
            <a:schemeClr val="accent1"/>
          </a:solidFill>
          <a:latin typeface="Arial" pitchFamily="34" charset="0"/>
          <a:ea typeface="微软雅黑" pitchFamily="34" charset="-122"/>
        </a:defRPr>
      </a:lvl3pPr>
      <a:lvl4pPr algn="l" rtl="0" eaLnBrk="0" fontAlgn="base" hangingPunct="0">
        <a:spcBef>
          <a:spcPct val="0"/>
        </a:spcBef>
        <a:spcAft>
          <a:spcPct val="0"/>
        </a:spcAft>
        <a:defRPr sz="2400">
          <a:solidFill>
            <a:schemeClr val="accent1"/>
          </a:solidFill>
          <a:latin typeface="Arial" pitchFamily="34" charset="0"/>
          <a:ea typeface="微软雅黑" pitchFamily="34" charset="-122"/>
        </a:defRPr>
      </a:lvl4pPr>
      <a:lvl5pPr algn="l" rtl="0" eaLnBrk="0" fontAlgn="base" hangingPunct="0">
        <a:spcBef>
          <a:spcPct val="0"/>
        </a:spcBef>
        <a:spcAft>
          <a:spcPct val="0"/>
        </a:spcAft>
        <a:defRPr sz="2400">
          <a:solidFill>
            <a:schemeClr val="accent1"/>
          </a:solidFill>
          <a:latin typeface="Arial" pitchFamily="34" charset="0"/>
          <a:ea typeface="微软雅黑" pitchFamily="34" charset="-122"/>
        </a:defRPr>
      </a:lvl5pPr>
      <a:lvl6pPr marL="457200" algn="l" rtl="0" fontAlgn="base">
        <a:spcBef>
          <a:spcPct val="0"/>
        </a:spcBef>
        <a:spcAft>
          <a:spcPct val="0"/>
        </a:spcAft>
        <a:defRPr sz="2400">
          <a:solidFill>
            <a:schemeClr val="tx2"/>
          </a:solidFill>
          <a:latin typeface="Arial" pitchFamily="34" charset="0"/>
          <a:ea typeface="微软雅黑" pitchFamily="34" charset="-122"/>
        </a:defRPr>
      </a:lvl6pPr>
      <a:lvl7pPr marL="914400" algn="l" rtl="0" fontAlgn="base">
        <a:spcBef>
          <a:spcPct val="0"/>
        </a:spcBef>
        <a:spcAft>
          <a:spcPct val="0"/>
        </a:spcAft>
        <a:defRPr sz="2400">
          <a:solidFill>
            <a:schemeClr val="tx2"/>
          </a:solidFill>
          <a:latin typeface="Arial" pitchFamily="34" charset="0"/>
          <a:ea typeface="微软雅黑" pitchFamily="34" charset="-122"/>
        </a:defRPr>
      </a:lvl7pPr>
      <a:lvl8pPr marL="1371600" algn="l" rtl="0" fontAlgn="base">
        <a:spcBef>
          <a:spcPct val="0"/>
        </a:spcBef>
        <a:spcAft>
          <a:spcPct val="0"/>
        </a:spcAft>
        <a:defRPr sz="2400">
          <a:solidFill>
            <a:schemeClr val="tx2"/>
          </a:solidFill>
          <a:latin typeface="Arial" pitchFamily="34" charset="0"/>
          <a:ea typeface="微软雅黑" pitchFamily="34" charset="-122"/>
        </a:defRPr>
      </a:lvl8pPr>
      <a:lvl9pPr marL="1828800" algn="l" rtl="0" fontAlgn="base">
        <a:spcBef>
          <a:spcPct val="0"/>
        </a:spcBef>
        <a:spcAft>
          <a:spcPct val="0"/>
        </a:spcAft>
        <a:defRPr sz="2400">
          <a:solidFill>
            <a:schemeClr val="tx2"/>
          </a:solidFill>
          <a:latin typeface="Arial" pitchFamily="34" charset="0"/>
          <a:ea typeface="微软雅黑" pitchFamily="34" charset="-122"/>
        </a:defRPr>
      </a:lvl9pPr>
    </p:titleStyle>
    <p:bodyStyle>
      <a:lvl1pPr marL="342900" indent="-342900" algn="l" rtl="0" eaLnBrk="0" fontAlgn="base" hangingPunct="0">
        <a:spcBef>
          <a:spcPct val="20000"/>
        </a:spcBef>
        <a:spcAft>
          <a:spcPct val="0"/>
        </a:spcAft>
        <a:buChar char="•"/>
        <a:defRPr sz="2000">
          <a:solidFill>
            <a:schemeClr val="accent1"/>
          </a:solidFill>
          <a:latin typeface="+mn-lt"/>
          <a:ea typeface="+mn-ea"/>
          <a:cs typeface="+mn-cs"/>
        </a:defRPr>
      </a:lvl1pPr>
      <a:lvl2pPr marL="742950" indent="-285750" algn="l" rtl="0" eaLnBrk="0" fontAlgn="base" hangingPunct="0">
        <a:spcBef>
          <a:spcPct val="20000"/>
        </a:spcBef>
        <a:spcAft>
          <a:spcPct val="0"/>
        </a:spcAft>
        <a:buChar char="–"/>
        <a:defRPr sz="2000">
          <a:solidFill>
            <a:schemeClr val="accent1"/>
          </a:solidFill>
          <a:latin typeface="+mn-lt"/>
          <a:ea typeface="仿宋_GB2312" pitchFamily="49" charset="-122"/>
          <a:cs typeface="仿宋_GB2312"/>
        </a:defRPr>
      </a:lvl2pPr>
      <a:lvl3pPr marL="1143000" indent="-228600" algn="l" rtl="0" eaLnBrk="0" fontAlgn="base" hangingPunct="0">
        <a:spcBef>
          <a:spcPct val="20000"/>
        </a:spcBef>
        <a:spcAft>
          <a:spcPct val="0"/>
        </a:spcAft>
        <a:buChar char="•"/>
        <a:defRPr sz="2400">
          <a:solidFill>
            <a:schemeClr val="tx1"/>
          </a:solidFill>
          <a:latin typeface="+mn-lt"/>
          <a:ea typeface="宋体" pitchFamily="2" charset="-122"/>
          <a:cs typeface="仿宋_GB2312"/>
        </a:defRPr>
      </a:lvl3pPr>
      <a:lvl4pPr marL="1600200" indent="-228600" algn="l" rtl="0" eaLnBrk="0" fontAlgn="base" hangingPunct="0">
        <a:spcBef>
          <a:spcPct val="20000"/>
        </a:spcBef>
        <a:spcAft>
          <a:spcPct val="0"/>
        </a:spcAft>
        <a:buChar char="–"/>
        <a:defRPr sz="2000">
          <a:solidFill>
            <a:schemeClr val="tx1"/>
          </a:solidFill>
          <a:latin typeface="+mn-lt"/>
          <a:ea typeface="宋体" pitchFamily="2" charset="-122"/>
          <a:cs typeface="仿宋_GB2312"/>
        </a:defRPr>
      </a:lvl4pPr>
      <a:lvl5pPr marL="2057400" indent="-228600" algn="l" rtl="0" eaLnBrk="0" fontAlgn="base" hangingPunct="0">
        <a:spcBef>
          <a:spcPct val="20000"/>
        </a:spcBef>
        <a:spcAft>
          <a:spcPct val="0"/>
        </a:spcAft>
        <a:buChar char="»"/>
        <a:defRPr sz="2000">
          <a:solidFill>
            <a:schemeClr val="tx1"/>
          </a:solidFill>
          <a:latin typeface="+mn-lt"/>
          <a:ea typeface="宋体" pitchFamily="2" charset="-122"/>
          <a:cs typeface="仿宋_GB2312"/>
        </a:defRPr>
      </a:lvl5pPr>
      <a:lvl6pPr marL="2514600" indent="-228600" algn="l" rtl="0" eaLnBrk="0" fontAlgn="base" hangingPunct="0">
        <a:spcBef>
          <a:spcPct val="20000"/>
        </a:spcBef>
        <a:spcAft>
          <a:spcPct val="0"/>
        </a:spcAft>
        <a:buChar char="»"/>
        <a:defRPr sz="2000">
          <a:solidFill>
            <a:schemeClr val="tx1"/>
          </a:solidFill>
          <a:latin typeface="+mn-lt"/>
          <a:ea typeface="宋体" pitchFamily="2" charset="-122"/>
        </a:defRPr>
      </a:lvl6pPr>
      <a:lvl7pPr marL="2971800" indent="-228600" algn="l" rtl="0" eaLnBrk="0" fontAlgn="base" hangingPunct="0">
        <a:spcBef>
          <a:spcPct val="20000"/>
        </a:spcBef>
        <a:spcAft>
          <a:spcPct val="0"/>
        </a:spcAft>
        <a:buChar char="»"/>
        <a:defRPr sz="2000">
          <a:solidFill>
            <a:schemeClr val="tx1"/>
          </a:solidFill>
          <a:latin typeface="+mn-lt"/>
          <a:ea typeface="宋体" pitchFamily="2" charset="-122"/>
        </a:defRPr>
      </a:lvl7pPr>
      <a:lvl8pPr marL="3429000" indent="-228600" algn="l" rtl="0" eaLnBrk="0" fontAlgn="base" hangingPunct="0">
        <a:spcBef>
          <a:spcPct val="20000"/>
        </a:spcBef>
        <a:spcAft>
          <a:spcPct val="0"/>
        </a:spcAft>
        <a:buChar char="»"/>
        <a:defRPr sz="2000">
          <a:solidFill>
            <a:schemeClr val="tx1"/>
          </a:solidFill>
          <a:latin typeface="+mn-lt"/>
          <a:ea typeface="宋体" pitchFamily="2" charset="-122"/>
        </a:defRPr>
      </a:lvl8pPr>
      <a:lvl9pPr marL="3886200" indent="-228600" algn="l" rtl="0" eaLnBrk="0" fontAlgn="base" hangingPunct="0">
        <a:spcBef>
          <a:spcPct val="20000"/>
        </a:spcBef>
        <a:spcAft>
          <a:spcPct val="0"/>
        </a:spcAft>
        <a:buChar char="»"/>
        <a:defRPr sz="2000">
          <a:solidFill>
            <a:schemeClr val="tx1"/>
          </a:solidFill>
          <a:latin typeface="+mn-lt"/>
          <a:ea typeface="宋体" pitchFamily="2" charset="-122"/>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tags" Target="../tags/tag7.xml"/><Relationship Id="rId7" Type="http://schemas.openxmlformats.org/officeDocument/2006/relationships/image" Target="../media/image18.png"/><Relationship Id="rId2" Type="http://schemas.openxmlformats.org/officeDocument/2006/relationships/tags" Target="../tags/tag6.xml"/><Relationship Id="rId1" Type="http://schemas.openxmlformats.org/officeDocument/2006/relationships/tags" Target="../tags/tag5.xml"/><Relationship Id="rId6" Type="http://schemas.openxmlformats.org/officeDocument/2006/relationships/notesSlide" Target="../notesSlides/notesSlide13.xml"/><Relationship Id="rId5" Type="http://schemas.openxmlformats.org/officeDocument/2006/relationships/slideLayout" Target="../slideLayouts/slideLayout13.xml"/><Relationship Id="rId4" Type="http://schemas.openxmlformats.org/officeDocument/2006/relationships/tags" Target="../tags/tag8.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2.xml"/><Relationship Id="rId1" Type="http://schemas.openxmlformats.org/officeDocument/2006/relationships/tags" Target="../tags/tag9.xml"/><Relationship Id="rId4" Type="http://schemas.openxmlformats.org/officeDocument/2006/relationships/image" Target="../media/image19.jpeg"/></Relationships>
</file>

<file path=ppt/slides/_rels/slide1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tags" Target="../tags/tag12.xml"/><Relationship Id="rId7" Type="http://schemas.openxmlformats.org/officeDocument/2006/relationships/image" Target="../media/image18.png"/><Relationship Id="rId2" Type="http://schemas.openxmlformats.org/officeDocument/2006/relationships/tags" Target="../tags/tag11.xml"/><Relationship Id="rId1" Type="http://schemas.openxmlformats.org/officeDocument/2006/relationships/tags" Target="../tags/tag10.xml"/><Relationship Id="rId6" Type="http://schemas.openxmlformats.org/officeDocument/2006/relationships/notesSlide" Target="../notesSlides/notesSlide20.xml"/><Relationship Id="rId5" Type="http://schemas.openxmlformats.org/officeDocument/2006/relationships/slideLayout" Target="../slideLayouts/slideLayout13.xml"/><Relationship Id="rId4" Type="http://schemas.openxmlformats.org/officeDocument/2006/relationships/tags" Target="../tags/tag1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tags" Target="../tags/tag16.xml"/><Relationship Id="rId7" Type="http://schemas.openxmlformats.org/officeDocument/2006/relationships/image" Target="../media/image18.png"/><Relationship Id="rId2" Type="http://schemas.openxmlformats.org/officeDocument/2006/relationships/tags" Target="../tags/tag15.xml"/><Relationship Id="rId1" Type="http://schemas.openxmlformats.org/officeDocument/2006/relationships/tags" Target="../tags/tag14.xml"/><Relationship Id="rId6" Type="http://schemas.openxmlformats.org/officeDocument/2006/relationships/notesSlide" Target="../notesSlides/notesSlide40.xml"/><Relationship Id="rId5" Type="http://schemas.openxmlformats.org/officeDocument/2006/relationships/slideLayout" Target="../slideLayouts/slideLayout13.xml"/><Relationship Id="rId4" Type="http://schemas.openxmlformats.org/officeDocument/2006/relationships/tags" Target="../tags/tag17.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tags" Target="../tags/tag20.xml"/><Relationship Id="rId7" Type="http://schemas.openxmlformats.org/officeDocument/2006/relationships/image" Target="../media/image18.png"/><Relationship Id="rId2" Type="http://schemas.openxmlformats.org/officeDocument/2006/relationships/tags" Target="../tags/tag19.xml"/><Relationship Id="rId1" Type="http://schemas.openxmlformats.org/officeDocument/2006/relationships/tags" Target="../tags/tag18.xml"/><Relationship Id="rId6" Type="http://schemas.openxmlformats.org/officeDocument/2006/relationships/notesSlide" Target="../notesSlides/notesSlide44.xml"/><Relationship Id="rId5" Type="http://schemas.openxmlformats.org/officeDocument/2006/relationships/slideLayout" Target="../slideLayouts/slideLayout2.xml"/><Relationship Id="rId4" Type="http://schemas.openxmlformats.org/officeDocument/2006/relationships/tags" Target="../tags/tag21.xml"/></Relationships>
</file>

<file path=ppt/slides/_rels/slide45.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48.xml"/><Relationship Id="rId1" Type="http://schemas.openxmlformats.org/officeDocument/2006/relationships/slideLayout" Target="../slideLayouts/slideLayout2.xml"/><Relationship Id="rId4" Type="http://schemas.openxmlformats.org/officeDocument/2006/relationships/image" Target="../media/image42.png"/></Relationships>
</file>

<file path=ppt/slides/_rels/slide49.xml.rels><?xml version="1.0" encoding="UTF-8" standalone="yes"?>
<Relationships xmlns="http://schemas.openxmlformats.org/package/2006/relationships"><Relationship Id="rId3" Type="http://schemas.openxmlformats.org/officeDocument/2006/relationships/tags" Target="../tags/tag24.xml"/><Relationship Id="rId7" Type="http://schemas.openxmlformats.org/officeDocument/2006/relationships/image" Target="../media/image18.png"/><Relationship Id="rId2" Type="http://schemas.openxmlformats.org/officeDocument/2006/relationships/tags" Target="../tags/tag23.xml"/><Relationship Id="rId1" Type="http://schemas.openxmlformats.org/officeDocument/2006/relationships/tags" Target="../tags/tag22.xml"/><Relationship Id="rId6" Type="http://schemas.openxmlformats.org/officeDocument/2006/relationships/notesSlide" Target="../notesSlides/notesSlide49.xml"/><Relationship Id="rId5" Type="http://schemas.openxmlformats.org/officeDocument/2006/relationships/slideLayout" Target="../slideLayouts/slideLayout2.xml"/><Relationship Id="rId4" Type="http://schemas.openxmlformats.org/officeDocument/2006/relationships/tags" Target="../tags/tag25.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tags" Target="../tags/tag28.xml"/><Relationship Id="rId7" Type="http://schemas.openxmlformats.org/officeDocument/2006/relationships/image" Target="../media/image18.png"/><Relationship Id="rId2" Type="http://schemas.openxmlformats.org/officeDocument/2006/relationships/tags" Target="../tags/tag27.xml"/><Relationship Id="rId1" Type="http://schemas.openxmlformats.org/officeDocument/2006/relationships/tags" Target="../tags/tag26.xml"/><Relationship Id="rId6" Type="http://schemas.openxmlformats.org/officeDocument/2006/relationships/notesSlide" Target="../notesSlides/notesSlide55.xml"/><Relationship Id="rId5" Type="http://schemas.openxmlformats.org/officeDocument/2006/relationships/slideLayout" Target="../slideLayouts/slideLayout2.xml"/><Relationship Id="rId4" Type="http://schemas.openxmlformats.org/officeDocument/2006/relationships/tags" Target="../tags/tag29.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tags" Target="../tags/tag3.xml"/><Relationship Id="rId7" Type="http://schemas.openxmlformats.org/officeDocument/2006/relationships/image" Target="../media/image18.png"/><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notesSlide" Target="../notesSlides/notesSlide6.xml"/><Relationship Id="rId5" Type="http://schemas.openxmlformats.org/officeDocument/2006/relationships/slideLayout" Target="../slideLayouts/slideLayout13.xml"/><Relationship Id="rId4" Type="http://schemas.openxmlformats.org/officeDocument/2006/relationships/tags" Target="../tags/tag4.xml"/></Relationships>
</file>

<file path=ppt/slides/_rels/slide60.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60.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61.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62.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63.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64.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3" cstate="print"/>
          <a:srcRect/>
          <a:stretch>
            <a:fillRect/>
          </a:stretch>
        </p:blipFill>
        <p:spPr bwMode="auto">
          <a:xfrm>
            <a:off x="0" y="0"/>
            <a:ext cx="12196763" cy="3997325"/>
          </a:xfrm>
          <a:prstGeom prst="rect">
            <a:avLst/>
          </a:prstGeom>
          <a:noFill/>
          <a:ln w="9525">
            <a:noFill/>
            <a:miter lim="800000"/>
            <a:headEnd/>
            <a:tailEnd/>
          </a:ln>
        </p:spPr>
      </p:pic>
      <p:sp>
        <p:nvSpPr>
          <p:cNvPr id="49" name="Rectangle 3"/>
          <p:cNvSpPr txBox="1">
            <a:spLocks noChangeArrowheads="1"/>
          </p:cNvSpPr>
          <p:nvPr/>
        </p:nvSpPr>
        <p:spPr bwMode="auto">
          <a:xfrm>
            <a:off x="474663" y="4484688"/>
            <a:ext cx="9190037" cy="1079500"/>
          </a:xfrm>
          <a:prstGeom prst="rect">
            <a:avLst/>
          </a:prstGeom>
          <a:noFill/>
          <a:ln>
            <a:noFill/>
          </a:ln>
          <a:effectLst/>
          <a:extLst/>
        </p:spPr>
        <p:txBody>
          <a:bodyPr anchor="ctr"/>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itchFamily="34" charset="0"/>
                <a:ea typeface="微软雅黑" pitchFamily="34" charset="-122"/>
              </a:defRPr>
            </a:lvl2pPr>
            <a:lvl3pPr algn="l" rtl="0" fontAlgn="base">
              <a:spcBef>
                <a:spcPct val="0"/>
              </a:spcBef>
              <a:spcAft>
                <a:spcPct val="0"/>
              </a:spcAft>
              <a:defRPr sz="2400">
                <a:solidFill>
                  <a:schemeClr val="tx2"/>
                </a:solidFill>
                <a:latin typeface="Arial" pitchFamily="34" charset="0"/>
                <a:ea typeface="微软雅黑" pitchFamily="34" charset="-122"/>
              </a:defRPr>
            </a:lvl3pPr>
            <a:lvl4pPr algn="l" rtl="0" fontAlgn="base">
              <a:spcBef>
                <a:spcPct val="0"/>
              </a:spcBef>
              <a:spcAft>
                <a:spcPct val="0"/>
              </a:spcAft>
              <a:defRPr sz="2400">
                <a:solidFill>
                  <a:schemeClr val="tx2"/>
                </a:solidFill>
                <a:latin typeface="Arial" pitchFamily="34" charset="0"/>
                <a:ea typeface="微软雅黑" pitchFamily="34" charset="-122"/>
              </a:defRPr>
            </a:lvl4pPr>
            <a:lvl5pPr algn="l" rtl="0" fontAlgn="base">
              <a:spcBef>
                <a:spcPct val="0"/>
              </a:spcBef>
              <a:spcAft>
                <a:spcPct val="0"/>
              </a:spcAft>
              <a:defRPr sz="2400">
                <a:solidFill>
                  <a:schemeClr val="tx2"/>
                </a:solidFill>
                <a:latin typeface="Arial" pitchFamily="34" charset="0"/>
                <a:ea typeface="微软雅黑" pitchFamily="34" charset="-122"/>
              </a:defRPr>
            </a:lvl5pPr>
            <a:lvl6pPr marL="457200" algn="l" rtl="0" fontAlgn="base">
              <a:spcBef>
                <a:spcPct val="0"/>
              </a:spcBef>
              <a:spcAft>
                <a:spcPct val="0"/>
              </a:spcAft>
              <a:defRPr sz="2400">
                <a:solidFill>
                  <a:schemeClr val="tx2"/>
                </a:solidFill>
                <a:latin typeface="Arial" pitchFamily="34" charset="0"/>
                <a:ea typeface="微软雅黑" pitchFamily="34" charset="-122"/>
              </a:defRPr>
            </a:lvl6pPr>
            <a:lvl7pPr marL="914400" algn="l" rtl="0" fontAlgn="base">
              <a:spcBef>
                <a:spcPct val="0"/>
              </a:spcBef>
              <a:spcAft>
                <a:spcPct val="0"/>
              </a:spcAft>
              <a:defRPr sz="2400">
                <a:solidFill>
                  <a:schemeClr val="tx2"/>
                </a:solidFill>
                <a:latin typeface="Arial" pitchFamily="34" charset="0"/>
                <a:ea typeface="微软雅黑" pitchFamily="34" charset="-122"/>
              </a:defRPr>
            </a:lvl7pPr>
            <a:lvl8pPr marL="1371600" algn="l" rtl="0" fontAlgn="base">
              <a:spcBef>
                <a:spcPct val="0"/>
              </a:spcBef>
              <a:spcAft>
                <a:spcPct val="0"/>
              </a:spcAft>
              <a:defRPr sz="2400">
                <a:solidFill>
                  <a:schemeClr val="tx2"/>
                </a:solidFill>
                <a:latin typeface="Arial" pitchFamily="34" charset="0"/>
                <a:ea typeface="微软雅黑" pitchFamily="34" charset="-122"/>
              </a:defRPr>
            </a:lvl8pPr>
            <a:lvl9pPr marL="1828800" algn="l" rtl="0" fontAlgn="base">
              <a:spcBef>
                <a:spcPct val="0"/>
              </a:spcBef>
              <a:spcAft>
                <a:spcPct val="0"/>
              </a:spcAft>
              <a:defRPr sz="2400">
                <a:solidFill>
                  <a:schemeClr val="tx2"/>
                </a:solidFill>
                <a:latin typeface="Arial" pitchFamily="34" charset="0"/>
                <a:ea typeface="微软雅黑" pitchFamily="34" charset="-122"/>
              </a:defRPr>
            </a:lvl9pPr>
          </a:lstStyle>
          <a:p>
            <a:pPr>
              <a:buFont typeface="Arial" pitchFamily="34" charset="0"/>
              <a:buNone/>
              <a:defRPr/>
            </a:pPr>
            <a:r>
              <a:rPr lang="zh-CN" altLang="en-US" sz="7200" dirty="0" smtClean="0">
                <a:solidFill>
                  <a:schemeClr val="accent1">
                    <a:lumMod val="50000"/>
                  </a:schemeClr>
                </a:solidFill>
              </a:rPr>
              <a:t>建筑工程施工组织</a:t>
            </a:r>
            <a:endParaRPr lang="zh-CN" sz="7200" dirty="0">
              <a:solidFill>
                <a:schemeClr val="accent1">
                  <a:lumMod val="50000"/>
                </a:schemeClr>
              </a:solidFill>
              <a:latin typeface="华文细黑" panose="02010600040101010101" pitchFamily="2" charset="-122"/>
              <a:ea typeface="华文细黑" panose="02010600040101010101" pitchFamily="2" charset="-122"/>
            </a:endParaRPr>
          </a:p>
        </p:txBody>
      </p:sp>
      <p:sp>
        <p:nvSpPr>
          <p:cNvPr id="52" name="Freeform 7"/>
          <p:cNvSpPr>
            <a:spLocks/>
          </p:cNvSpPr>
          <p:nvPr/>
        </p:nvSpPr>
        <p:spPr bwMode="auto">
          <a:xfrm>
            <a:off x="10661650" y="5151438"/>
            <a:ext cx="1317625" cy="1319212"/>
          </a:xfrm>
          <a:custGeom>
            <a:avLst/>
            <a:gdLst>
              <a:gd name="T0" fmla="*/ 2199 w 2504"/>
              <a:gd name="T1" fmla="*/ 0 h 2504"/>
              <a:gd name="T2" fmla="*/ 2504 w 2504"/>
              <a:gd name="T3" fmla="*/ 0 h 2504"/>
              <a:gd name="T4" fmla="*/ 2504 w 2504"/>
              <a:gd name="T5" fmla="*/ 2504 h 2504"/>
              <a:gd name="T6" fmla="*/ 0 w 2504"/>
              <a:gd name="T7" fmla="*/ 2504 h 2504"/>
              <a:gd name="T8" fmla="*/ 0 w 2504"/>
              <a:gd name="T9" fmla="*/ 2199 h 2504"/>
              <a:gd name="T10" fmla="*/ 1970 w 2504"/>
              <a:gd name="T11" fmla="*/ 2199 h 2504"/>
              <a:gd name="T12" fmla="*/ 87 w 2504"/>
              <a:gd name="T13" fmla="*/ 315 h 2504"/>
              <a:gd name="T14" fmla="*/ 303 w 2504"/>
              <a:gd name="T15" fmla="*/ 99 h 2504"/>
              <a:gd name="T16" fmla="*/ 2199 w 2504"/>
              <a:gd name="T17" fmla="*/ 1996 h 2504"/>
              <a:gd name="T18" fmla="*/ 2199 w 2504"/>
              <a:gd name="T19" fmla="*/ 0 h 25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04" h="2504">
                <a:moveTo>
                  <a:pt x="2199" y="0"/>
                </a:moveTo>
                <a:lnTo>
                  <a:pt x="2504" y="0"/>
                </a:lnTo>
                <a:lnTo>
                  <a:pt x="2504" y="2504"/>
                </a:lnTo>
                <a:lnTo>
                  <a:pt x="0" y="2504"/>
                </a:lnTo>
                <a:lnTo>
                  <a:pt x="0" y="2199"/>
                </a:lnTo>
                <a:lnTo>
                  <a:pt x="1970" y="2199"/>
                </a:lnTo>
                <a:lnTo>
                  <a:pt x="87" y="315"/>
                </a:lnTo>
                <a:lnTo>
                  <a:pt x="303" y="99"/>
                </a:lnTo>
                <a:lnTo>
                  <a:pt x="2199" y="1996"/>
                </a:lnTo>
                <a:lnTo>
                  <a:pt x="2199" y="0"/>
                </a:lnTo>
                <a:close/>
              </a:path>
            </a:pathLst>
          </a:custGeom>
          <a:solidFill>
            <a:schemeClr val="accent1">
              <a:lumMod val="40000"/>
              <a:lumOff val="60000"/>
            </a:schemeClr>
          </a:solidFill>
          <a:ln>
            <a:noFill/>
          </a:ln>
        </p:spPr>
        <p:txBody>
          <a:bodyPr/>
          <a:lstStyle/>
          <a:p>
            <a:pPr>
              <a:buFont typeface="Arial" pitchFamily="34" charset="0"/>
              <a:buNone/>
              <a:defRPr/>
            </a:pPr>
            <a:endParaRPr lang="zh-CN" altLang="en-US"/>
          </a:p>
        </p:txBody>
      </p:sp>
      <p:sp>
        <p:nvSpPr>
          <p:cNvPr id="6" name="Rectangle 5"/>
          <p:cNvSpPr>
            <a:spLocks noChangeArrowheads="1"/>
          </p:cNvSpPr>
          <p:nvPr/>
        </p:nvSpPr>
        <p:spPr bwMode="auto">
          <a:xfrm>
            <a:off x="0" y="3933825"/>
            <a:ext cx="7145338" cy="80963"/>
          </a:xfrm>
          <a:prstGeom prst="rect">
            <a:avLst/>
          </a:prstGeom>
          <a:solidFill>
            <a:schemeClr val="tx1"/>
          </a:solidFill>
          <a:ln w="9525">
            <a:noFill/>
            <a:miter lim="800000"/>
            <a:headEnd/>
            <a:tailEnd/>
          </a:ln>
        </p:spPr>
        <p:txBody>
          <a:bodyPr/>
          <a:lstStyle/>
          <a:p>
            <a:pPr>
              <a:buFont typeface="Arial" pitchFamily="34" charset="0"/>
              <a:buNone/>
            </a:pPr>
            <a:endParaRPr lang="zh-CN" altLang="en-US"/>
          </a:p>
        </p:txBody>
      </p:sp>
      <p:sp>
        <p:nvSpPr>
          <p:cNvPr id="7" name="Rectangle 6"/>
          <p:cNvSpPr>
            <a:spLocks noChangeArrowheads="1"/>
          </p:cNvSpPr>
          <p:nvPr/>
        </p:nvSpPr>
        <p:spPr bwMode="auto">
          <a:xfrm>
            <a:off x="7132638" y="3933825"/>
            <a:ext cx="1266825" cy="80963"/>
          </a:xfrm>
          <a:prstGeom prst="rect">
            <a:avLst/>
          </a:prstGeom>
          <a:solidFill>
            <a:schemeClr val="accent1"/>
          </a:solidFill>
          <a:ln w="9525">
            <a:noFill/>
            <a:miter lim="800000"/>
            <a:headEnd/>
            <a:tailEnd/>
          </a:ln>
        </p:spPr>
        <p:txBody>
          <a:bodyPr/>
          <a:lstStyle/>
          <a:p>
            <a:pPr>
              <a:buFont typeface="Arial" pitchFamily="34" charset="0"/>
              <a:buNone/>
            </a:pPr>
            <a:endParaRPr lang="zh-CN" altLang="en-US"/>
          </a:p>
        </p:txBody>
      </p:sp>
      <p:sp>
        <p:nvSpPr>
          <p:cNvPr id="8" name="Rectangle 7"/>
          <p:cNvSpPr>
            <a:spLocks noChangeArrowheads="1"/>
          </p:cNvSpPr>
          <p:nvPr/>
        </p:nvSpPr>
        <p:spPr bwMode="auto">
          <a:xfrm>
            <a:off x="8399463" y="3933825"/>
            <a:ext cx="1265237" cy="80963"/>
          </a:xfrm>
          <a:prstGeom prst="rect">
            <a:avLst/>
          </a:prstGeom>
          <a:solidFill>
            <a:schemeClr val="bg1"/>
          </a:solidFill>
          <a:ln w="9525">
            <a:noFill/>
            <a:miter lim="800000"/>
            <a:headEnd/>
            <a:tailEnd/>
          </a:ln>
        </p:spPr>
        <p:txBody>
          <a:bodyPr/>
          <a:lstStyle/>
          <a:p>
            <a:pPr>
              <a:buFont typeface="Arial" pitchFamily="34" charset="0"/>
              <a:buNone/>
            </a:pPr>
            <a:endParaRPr lang="zh-CN" altLang="en-US"/>
          </a:p>
        </p:txBody>
      </p:sp>
      <p:sp>
        <p:nvSpPr>
          <p:cNvPr id="9" name="Rectangle 8"/>
          <p:cNvSpPr>
            <a:spLocks noChangeArrowheads="1"/>
          </p:cNvSpPr>
          <p:nvPr/>
        </p:nvSpPr>
        <p:spPr bwMode="auto">
          <a:xfrm>
            <a:off x="9664700" y="3933825"/>
            <a:ext cx="1266825" cy="80963"/>
          </a:xfrm>
          <a:prstGeom prst="rect">
            <a:avLst/>
          </a:prstGeom>
          <a:solidFill>
            <a:schemeClr val="tx2"/>
          </a:solidFill>
          <a:ln w="9525">
            <a:noFill/>
            <a:miter lim="800000"/>
            <a:headEnd/>
            <a:tailEnd/>
          </a:ln>
        </p:spPr>
        <p:txBody>
          <a:bodyPr/>
          <a:lstStyle/>
          <a:p>
            <a:pPr>
              <a:buFont typeface="Arial" pitchFamily="34" charset="0"/>
              <a:buNone/>
            </a:pPr>
            <a:endParaRPr lang="zh-CN" altLang="en-US"/>
          </a:p>
        </p:txBody>
      </p:sp>
      <p:sp>
        <p:nvSpPr>
          <p:cNvPr id="10" name="Rectangle 9"/>
          <p:cNvSpPr>
            <a:spLocks noChangeArrowheads="1"/>
          </p:cNvSpPr>
          <p:nvPr/>
        </p:nvSpPr>
        <p:spPr bwMode="auto">
          <a:xfrm>
            <a:off x="10931525" y="3933825"/>
            <a:ext cx="1265238" cy="80963"/>
          </a:xfrm>
          <a:prstGeom prst="rect">
            <a:avLst/>
          </a:prstGeom>
          <a:solidFill>
            <a:schemeClr val="bg2"/>
          </a:solidFill>
          <a:ln w="9525">
            <a:noFill/>
            <a:miter lim="800000"/>
            <a:headEnd/>
            <a:tailEnd/>
          </a:ln>
        </p:spPr>
        <p:txBody>
          <a:bodyPr/>
          <a:lstStyle/>
          <a:p>
            <a:pPr>
              <a:buFont typeface="Arial" pitchFamily="34" charset="0"/>
              <a:buNone/>
            </a:pPr>
            <a:endParaRPr lang="zh-CN" altLang="en-US"/>
          </a:p>
        </p:txBody>
      </p:sp>
    </p:spTree>
  </p:cSld>
  <p:clrMapOvr>
    <a:masterClrMapping/>
  </p:clrMapOvr>
  <p:transition spd="slow" advTm="9437">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Freeform 6"/>
          <p:cNvSpPr>
            <a:spLocks/>
          </p:cNvSpPr>
          <p:nvPr/>
        </p:nvSpPr>
        <p:spPr bwMode="auto">
          <a:xfrm>
            <a:off x="1130300" y="1844824"/>
            <a:ext cx="10115550" cy="4032448"/>
          </a:xfrm>
          <a:custGeom>
            <a:avLst/>
            <a:gdLst>
              <a:gd name="T0" fmla="*/ 75 w 12630"/>
              <a:gd name="T1" fmla="*/ 0 h 856"/>
              <a:gd name="T2" fmla="*/ 12555 w 12630"/>
              <a:gd name="T3" fmla="*/ 0 h 856"/>
              <a:gd name="T4" fmla="*/ 12630 w 12630"/>
              <a:gd name="T5" fmla="*/ 94 h 856"/>
              <a:gd name="T6" fmla="*/ 12630 w 12630"/>
              <a:gd name="T7" fmla="*/ 763 h 856"/>
              <a:gd name="T8" fmla="*/ 12555 w 12630"/>
              <a:gd name="T9" fmla="*/ 856 h 856"/>
              <a:gd name="T10" fmla="*/ 75 w 12630"/>
              <a:gd name="T11" fmla="*/ 856 h 856"/>
              <a:gd name="T12" fmla="*/ 0 w 12630"/>
              <a:gd name="T13" fmla="*/ 763 h 856"/>
              <a:gd name="T14" fmla="*/ 0 w 12630"/>
              <a:gd name="T15" fmla="*/ 94 h 856"/>
              <a:gd name="T16" fmla="*/ 75 w 12630"/>
              <a:gd name="T17" fmla="*/ 0 h 8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630" h="856">
                <a:moveTo>
                  <a:pt x="75" y="0"/>
                </a:moveTo>
                <a:lnTo>
                  <a:pt x="12555" y="0"/>
                </a:lnTo>
                <a:cubicBezTo>
                  <a:pt x="12597" y="0"/>
                  <a:pt x="12630" y="43"/>
                  <a:pt x="12630" y="94"/>
                </a:cubicBezTo>
                <a:lnTo>
                  <a:pt x="12630" y="763"/>
                </a:lnTo>
                <a:cubicBezTo>
                  <a:pt x="12630" y="814"/>
                  <a:pt x="12597" y="856"/>
                  <a:pt x="12555" y="856"/>
                </a:cubicBezTo>
                <a:lnTo>
                  <a:pt x="75" y="856"/>
                </a:lnTo>
                <a:cubicBezTo>
                  <a:pt x="34" y="856"/>
                  <a:pt x="0" y="814"/>
                  <a:pt x="0" y="763"/>
                </a:cubicBezTo>
                <a:lnTo>
                  <a:pt x="0" y="94"/>
                </a:lnTo>
                <a:cubicBezTo>
                  <a:pt x="0" y="43"/>
                  <a:pt x="34" y="0"/>
                  <a:pt x="75" y="0"/>
                </a:cubicBezTo>
                <a:close/>
              </a:path>
            </a:pathLst>
          </a:custGeom>
          <a:solidFill>
            <a:schemeClr val="accent1">
              <a:lumMod val="20000"/>
              <a:lumOff val="80000"/>
            </a:schemeClr>
          </a:solidFill>
          <a:ln w="10" cap="flat">
            <a:solidFill>
              <a:schemeClr val="accent1">
                <a:lumMod val="40000"/>
                <a:lumOff val="60000"/>
              </a:schemeClr>
            </a:solidFill>
            <a:prstDash val="solid"/>
            <a:miter lim="800000"/>
            <a:headEnd/>
            <a:tailEnd/>
          </a:ln>
        </p:spPr>
        <p:txBody>
          <a:bodyPr/>
          <a:lstStyle/>
          <a:p>
            <a:pPr>
              <a:buFont typeface="Arial" pitchFamily="34" charset="0"/>
              <a:buNone/>
              <a:defRPr/>
            </a:pPr>
            <a:endParaRPr lang="zh-CN" altLang="en-US"/>
          </a:p>
        </p:txBody>
      </p:sp>
      <p:sp>
        <p:nvSpPr>
          <p:cNvPr id="17" name="TextBox 16"/>
          <p:cNvSpPr txBox="1"/>
          <p:nvPr/>
        </p:nvSpPr>
        <p:spPr>
          <a:xfrm>
            <a:off x="4081463" y="2263766"/>
            <a:ext cx="6913562" cy="3416320"/>
          </a:xfrm>
          <a:prstGeom prst="rect">
            <a:avLst/>
          </a:prstGeom>
          <a:noFill/>
        </p:spPr>
        <p:txBody>
          <a:bodyPr>
            <a:spAutoFit/>
          </a:bodyPr>
          <a:lstStyle/>
          <a:p>
            <a:pPr>
              <a:lnSpc>
                <a:spcPct val="150000"/>
              </a:lnSpc>
            </a:pPr>
            <a:r>
              <a:rPr lang="zh-CN" altLang="en-US" dirty="0" smtClean="0">
                <a:latin typeface="+mn-ea"/>
                <a:ea typeface="+mn-ea"/>
              </a:rPr>
              <a:t>地基基础：采用天然地基，持力层为</a:t>
            </a:r>
            <a:r>
              <a:rPr lang="en-US" altLang="zh-CN" dirty="0" smtClean="0">
                <a:latin typeface="+mn-ea"/>
                <a:ea typeface="+mn-ea"/>
              </a:rPr>
              <a:t>2 </a:t>
            </a:r>
            <a:r>
              <a:rPr lang="zh-CN" altLang="en-US" dirty="0" smtClean="0">
                <a:latin typeface="+mn-ea"/>
                <a:ea typeface="+mn-ea"/>
              </a:rPr>
              <a:t>层地的基承载力标准值为</a:t>
            </a:r>
            <a:r>
              <a:rPr lang="en-US" altLang="zh-CN" dirty="0" smtClean="0">
                <a:latin typeface="+mn-ea"/>
                <a:ea typeface="+mn-ea"/>
              </a:rPr>
              <a:t>120kPa</a:t>
            </a:r>
            <a:r>
              <a:rPr lang="zh-CN" altLang="en-US" dirty="0" smtClean="0">
                <a:latin typeface="+mn-ea"/>
                <a:ea typeface="+mn-ea"/>
              </a:rPr>
              <a:t>，地基基础为独立基础，砌置标高</a:t>
            </a:r>
            <a:r>
              <a:rPr lang="en-US" altLang="zh-CN" dirty="0" smtClean="0">
                <a:latin typeface="+mn-ea"/>
                <a:ea typeface="+mn-ea"/>
              </a:rPr>
              <a:t>- 3.87m</a:t>
            </a:r>
            <a:r>
              <a:rPr lang="zh-CN" altLang="en-US" dirty="0" smtClean="0">
                <a:latin typeface="+mn-ea"/>
                <a:ea typeface="+mn-ea"/>
              </a:rPr>
              <a:t>，基槽开挖至持力层处，组织有关各方验槽，合格后方可进行下一道工序。</a:t>
            </a:r>
            <a:endParaRPr lang="en-US" altLang="zh-CN" dirty="0" smtClean="0">
              <a:latin typeface="+mn-ea"/>
              <a:ea typeface="+mn-ea"/>
            </a:endParaRPr>
          </a:p>
          <a:p>
            <a:pPr>
              <a:lnSpc>
                <a:spcPct val="150000"/>
              </a:lnSpc>
            </a:pPr>
            <a:endParaRPr lang="en-US" altLang="zh-CN" dirty="0" smtClean="0">
              <a:latin typeface="+mn-ea"/>
              <a:ea typeface="+mn-ea"/>
            </a:endParaRPr>
          </a:p>
          <a:p>
            <a:pPr>
              <a:lnSpc>
                <a:spcPct val="150000"/>
              </a:lnSpc>
            </a:pPr>
            <a:r>
              <a:rPr lang="zh-CN" altLang="en-US" dirty="0" smtClean="0">
                <a:latin typeface="+mn-ea"/>
                <a:ea typeface="+mn-ea"/>
              </a:rPr>
              <a:t>结构工程：钢筋混凝土框架结构体系，按</a:t>
            </a:r>
            <a:r>
              <a:rPr lang="en-US" altLang="zh-CN" dirty="0" smtClean="0">
                <a:latin typeface="+mn-ea"/>
                <a:ea typeface="+mn-ea"/>
              </a:rPr>
              <a:t>8 </a:t>
            </a:r>
            <a:r>
              <a:rPr lang="zh-CN" altLang="en-US" dirty="0" smtClean="0">
                <a:latin typeface="+mn-ea"/>
                <a:ea typeface="+mn-ea"/>
              </a:rPr>
              <a:t>度抗震设防。基础墙体采用蒸压粉煤灰砖，填充墙体材料采用轻集料空心砌块。</a:t>
            </a:r>
            <a:endParaRPr lang="en-US" altLang="zh-CN" dirty="0" smtClean="0">
              <a:latin typeface="+mn-ea"/>
              <a:ea typeface="+mn-ea"/>
            </a:endParaRPr>
          </a:p>
          <a:p>
            <a:pPr>
              <a:lnSpc>
                <a:spcPct val="150000"/>
              </a:lnSpc>
            </a:pPr>
            <a:endParaRPr lang="en-US" altLang="zh-CN" dirty="0" smtClean="0">
              <a:latin typeface="+mn-ea"/>
              <a:ea typeface="+mn-ea"/>
            </a:endParaRPr>
          </a:p>
          <a:p>
            <a:pPr>
              <a:lnSpc>
                <a:spcPct val="150000"/>
              </a:lnSpc>
            </a:pPr>
            <a:r>
              <a:rPr lang="zh-CN" altLang="en-US" dirty="0" smtClean="0">
                <a:latin typeface="+mn-ea"/>
                <a:ea typeface="+mn-ea"/>
              </a:rPr>
              <a:t>设备安装：给排水、消防、采暖通风等。</a:t>
            </a:r>
            <a:endParaRPr lang="zh-CN" altLang="en-US" dirty="0">
              <a:solidFill>
                <a:schemeClr val="accent1"/>
              </a:solidFill>
              <a:latin typeface="+mn-ea"/>
              <a:ea typeface="+mn-ea"/>
            </a:endParaRPr>
          </a:p>
        </p:txBody>
      </p:sp>
      <p:sp>
        <p:nvSpPr>
          <p:cNvPr id="35852" name="TextBox 25"/>
          <p:cNvSpPr txBox="1">
            <a:spLocks noChangeArrowheads="1"/>
          </p:cNvSpPr>
          <p:nvPr/>
        </p:nvSpPr>
        <p:spPr bwMode="auto">
          <a:xfrm>
            <a:off x="4081463" y="1090638"/>
            <a:ext cx="4392612" cy="379412"/>
          </a:xfrm>
          <a:prstGeom prst="rect">
            <a:avLst/>
          </a:prstGeom>
          <a:noFill/>
          <a:ln w="9525">
            <a:noFill/>
            <a:miter lim="800000"/>
            <a:headEnd/>
            <a:tailEnd/>
          </a:ln>
        </p:spPr>
        <p:txBody>
          <a:bodyPr>
            <a:spAutoFit/>
          </a:bodyPr>
          <a:lstStyle/>
          <a:p>
            <a:pPr>
              <a:buFont typeface="Arial" pitchFamily="34" charset="0"/>
              <a:buNone/>
            </a:pPr>
            <a:endParaRPr lang="zh-CN" altLang="en-US"/>
          </a:p>
        </p:txBody>
      </p:sp>
      <p:sp>
        <p:nvSpPr>
          <p:cNvPr id="27" name="TextBox 26"/>
          <p:cNvSpPr txBox="1"/>
          <p:nvPr/>
        </p:nvSpPr>
        <p:spPr>
          <a:xfrm>
            <a:off x="4154488" y="1152550"/>
            <a:ext cx="5256212" cy="400110"/>
          </a:xfrm>
          <a:prstGeom prst="rect">
            <a:avLst/>
          </a:prstGeom>
          <a:noFill/>
        </p:spPr>
        <p:txBody>
          <a:bodyPr>
            <a:spAutoFit/>
          </a:bodyPr>
          <a:lstStyle/>
          <a:p>
            <a:pPr>
              <a:buFont typeface="Arial" pitchFamily="34" charset="0"/>
              <a:buNone/>
              <a:defRPr/>
            </a:pPr>
            <a:r>
              <a:rPr lang="zh-CN" altLang="en-US" sz="2000" dirty="0">
                <a:latin typeface="+mn-ea"/>
                <a:ea typeface="+mn-ea"/>
              </a:rPr>
              <a:t>二</a:t>
            </a:r>
            <a:r>
              <a:rPr lang="zh-CN" altLang="en-US" sz="2000" dirty="0" smtClean="0">
                <a:latin typeface="+mn-ea"/>
                <a:ea typeface="+mn-ea"/>
              </a:rPr>
              <a:t>、结构设计</a:t>
            </a:r>
            <a:endParaRPr lang="zh-CN" altLang="en-US" sz="2000" dirty="0">
              <a:latin typeface="+mn-ea"/>
              <a:ea typeface="+mn-ea"/>
            </a:endParaRPr>
          </a:p>
        </p:txBody>
      </p:sp>
      <p:sp>
        <p:nvSpPr>
          <p:cNvPr id="11" name="Freeform 10">
            <a:extLst>
              <a:ext uri="{FF2B5EF4-FFF2-40B4-BE49-F238E27FC236}">
                <a16:creationId xmlns="" xmlns:a16="http://schemas.microsoft.com/office/drawing/2014/main" id="{BA5EBE22-F2DD-42DF-BFB2-DE3D6B5341BF}"/>
              </a:ext>
            </a:extLst>
          </p:cNvPr>
          <p:cNvSpPr>
            <a:spLocks noEditPoints="1"/>
          </p:cNvSpPr>
          <p:nvPr/>
        </p:nvSpPr>
        <p:spPr bwMode="auto">
          <a:xfrm>
            <a:off x="1495387" y="1877056"/>
            <a:ext cx="1394247" cy="1455737"/>
          </a:xfrm>
          <a:custGeom>
            <a:avLst/>
            <a:gdLst>
              <a:gd name="T0" fmla="*/ 1868488 w 2333"/>
              <a:gd name="T1" fmla="*/ 0 h 1818"/>
              <a:gd name="T2" fmla="*/ 1868488 w 2333"/>
              <a:gd name="T3" fmla="*/ 1092204 h 1818"/>
              <a:gd name="T4" fmla="*/ 933844 w 2333"/>
              <a:gd name="T5" fmla="*/ 1455738 h 1818"/>
              <a:gd name="T6" fmla="*/ 0 w 2333"/>
              <a:gd name="T7" fmla="*/ 1092204 h 1818"/>
              <a:gd name="T8" fmla="*/ 0 w 2333"/>
              <a:gd name="T9" fmla="*/ 0 h 1818"/>
              <a:gd name="T10" fmla="*/ 1868488 w 2333"/>
              <a:gd name="T11" fmla="*/ 0 h 1818"/>
              <a:gd name="T12" fmla="*/ 933844 w 2333"/>
              <a:gd name="T13" fmla="*/ 0 h 1818"/>
              <a:gd name="T14" fmla="*/ 0 60000 65536"/>
              <a:gd name="T15" fmla="*/ 0 60000 65536"/>
              <a:gd name="T16" fmla="*/ 0 60000 65536"/>
              <a:gd name="T17" fmla="*/ 0 60000 65536"/>
              <a:gd name="T18" fmla="*/ 0 60000 65536"/>
              <a:gd name="T19" fmla="*/ 0 60000 65536"/>
              <a:gd name="T20" fmla="*/ 0 60000 65536"/>
              <a:gd name="T21" fmla="*/ 0 w 2333"/>
              <a:gd name="T22" fmla="*/ 0 h 1818"/>
              <a:gd name="T23" fmla="*/ 2333 w 2333"/>
              <a:gd name="T24" fmla="*/ 1818 h 181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333" h="1818">
                <a:moveTo>
                  <a:pt x="2333" y="0"/>
                </a:moveTo>
                <a:lnTo>
                  <a:pt x="2333" y="1364"/>
                </a:lnTo>
                <a:lnTo>
                  <a:pt x="1166" y="1818"/>
                </a:lnTo>
                <a:lnTo>
                  <a:pt x="0" y="1364"/>
                </a:lnTo>
                <a:lnTo>
                  <a:pt x="0" y="0"/>
                </a:lnTo>
                <a:lnTo>
                  <a:pt x="2333" y="0"/>
                </a:lnTo>
                <a:close/>
                <a:moveTo>
                  <a:pt x="1166" y="0"/>
                </a:moveTo>
              </a:path>
            </a:pathLst>
          </a:custGeom>
          <a:solidFill>
            <a:schemeClr val="accent6"/>
          </a:solidFill>
          <a:ln w="9525">
            <a:noFill/>
            <a:round/>
            <a:headEnd/>
            <a:tailEnd/>
          </a:ln>
        </p:spPr>
        <p:txBody>
          <a:bodyPr/>
          <a:lstStyle/>
          <a:p>
            <a:endParaRPr lang="zh-CN" altLang="en-US"/>
          </a:p>
        </p:txBody>
      </p:sp>
      <p:sp>
        <p:nvSpPr>
          <p:cNvPr id="12" name="TextBox 19">
            <a:extLst>
              <a:ext uri="{FF2B5EF4-FFF2-40B4-BE49-F238E27FC236}">
                <a16:creationId xmlns="" xmlns:a16="http://schemas.microsoft.com/office/drawing/2014/main" id="{AED31E8D-8AF0-4343-ABC9-C6E5E1036093}"/>
              </a:ext>
            </a:extLst>
          </p:cNvPr>
          <p:cNvSpPr txBox="1"/>
          <p:nvPr/>
        </p:nvSpPr>
        <p:spPr>
          <a:xfrm>
            <a:off x="1890091" y="2123197"/>
            <a:ext cx="604838" cy="708025"/>
          </a:xfrm>
          <a:prstGeom prst="rect">
            <a:avLst/>
          </a:prstGeom>
          <a:noFill/>
        </p:spPr>
        <p:txBody>
          <a:bodyPr>
            <a:spAutoFit/>
          </a:bodyPr>
          <a:lstStyle/>
          <a:p>
            <a:pPr algn="ctr">
              <a:buFont typeface="Arial" pitchFamily="34" charset="0"/>
              <a:buNone/>
              <a:defRPr/>
            </a:pPr>
            <a:r>
              <a:rPr lang="en-US" altLang="zh-CN" sz="4000" dirty="0">
                <a:solidFill>
                  <a:srgbClr val="F8F8F8"/>
                </a:solidFill>
                <a:latin typeface="+mn-ea"/>
                <a:ea typeface="+mn-ea"/>
              </a:rPr>
              <a:t>2</a:t>
            </a:r>
          </a:p>
        </p:txBody>
      </p:sp>
      <p:sp>
        <p:nvSpPr>
          <p:cNvPr id="13" name="TextBox 54"/>
          <p:cNvSpPr txBox="1">
            <a:spLocks noChangeArrowheads="1"/>
          </p:cNvSpPr>
          <p:nvPr/>
        </p:nvSpPr>
        <p:spPr bwMode="auto">
          <a:xfrm>
            <a:off x="1361830" y="152172"/>
            <a:ext cx="5041900" cy="369332"/>
          </a:xfrm>
          <a:prstGeom prst="rect">
            <a:avLst/>
          </a:prstGeom>
          <a:noFill/>
          <a:ln w="9525">
            <a:noFill/>
            <a:miter lim="800000"/>
            <a:headEnd/>
            <a:tailEnd/>
          </a:ln>
        </p:spPr>
        <p:txBody>
          <a:bodyPr>
            <a:spAutoFit/>
          </a:bodyPr>
          <a:lstStyle/>
          <a:p>
            <a:pPr marL="0" lvl="1">
              <a:buFont typeface="Arial" pitchFamily="34" charset="0"/>
              <a:buNone/>
              <a:defRPr/>
            </a:pPr>
            <a:r>
              <a:rPr lang="zh-CN" altLang="en-US" dirty="0" smtClean="0">
                <a:solidFill>
                  <a:schemeClr val="accent2"/>
                </a:solidFill>
                <a:latin typeface="+mn-ea"/>
                <a:ea typeface="+mn-ea"/>
              </a:rPr>
              <a:t>工程概况</a:t>
            </a:r>
            <a:endParaRPr lang="zh-CN" altLang="en-US" b="1" spc="400" dirty="0">
              <a:solidFill>
                <a:schemeClr val="accent2"/>
              </a:solidFill>
              <a:latin typeface="+mn-ea"/>
              <a:ea typeface="+mn-ea"/>
            </a:endParaRPr>
          </a:p>
        </p:txBody>
      </p:sp>
      <p:sp>
        <p:nvSpPr>
          <p:cNvPr id="14" name="TextBox 55"/>
          <p:cNvSpPr txBox="1">
            <a:spLocks noChangeArrowheads="1"/>
          </p:cNvSpPr>
          <p:nvPr/>
        </p:nvSpPr>
        <p:spPr bwMode="auto">
          <a:xfrm>
            <a:off x="-310331" y="152172"/>
            <a:ext cx="1497013" cy="338554"/>
          </a:xfrm>
          <a:prstGeom prst="rect">
            <a:avLst/>
          </a:prstGeom>
          <a:noFill/>
          <a:ln w="9525">
            <a:noFill/>
            <a:miter lim="800000"/>
            <a:headEnd/>
            <a:tailEnd/>
          </a:ln>
        </p:spPr>
        <p:txBody>
          <a:bodyPr>
            <a:spAutoFit/>
          </a:bodyPr>
          <a:lstStyle/>
          <a:p>
            <a:pPr algn="r">
              <a:buFont typeface="Arial" pitchFamily="34" charset="0"/>
              <a:buNone/>
            </a:pPr>
            <a:r>
              <a:rPr lang="zh-CN" altLang="en-US" sz="1600" dirty="0">
                <a:solidFill>
                  <a:schemeClr val="accent2"/>
                </a:solidFill>
                <a:latin typeface="华文细黑"/>
                <a:ea typeface="华文细黑"/>
                <a:cs typeface="华文细黑"/>
              </a:rPr>
              <a:t>学习任务</a:t>
            </a:r>
            <a:r>
              <a:rPr lang="en-US" altLang="zh-CN" sz="1600" dirty="0">
                <a:solidFill>
                  <a:schemeClr val="accent2"/>
                </a:solidFill>
                <a:latin typeface="华文细黑"/>
                <a:ea typeface="华文细黑"/>
                <a:cs typeface="华文细黑"/>
              </a:rPr>
              <a:t>1</a:t>
            </a:r>
            <a:endParaRPr lang="zh-CN" altLang="en-US" sz="1600" dirty="0">
              <a:solidFill>
                <a:schemeClr val="accent2"/>
              </a:solidFill>
              <a:latin typeface="华文细黑"/>
              <a:ea typeface="华文细黑"/>
              <a:cs typeface="华文细黑"/>
            </a:endParaRPr>
          </a:p>
        </p:txBody>
      </p:sp>
    </p:spTree>
  </p:cSld>
  <p:clrMapOvr>
    <a:masterClrMapping/>
  </p:clrMapOvr>
  <p:transition spd="slow" advTm="8191">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reeform 8"/>
          <p:cNvSpPr>
            <a:spLocks/>
          </p:cNvSpPr>
          <p:nvPr/>
        </p:nvSpPr>
        <p:spPr bwMode="auto">
          <a:xfrm>
            <a:off x="1077913" y="2060575"/>
            <a:ext cx="10115550" cy="1276350"/>
          </a:xfrm>
          <a:custGeom>
            <a:avLst/>
            <a:gdLst>
              <a:gd name="T0" fmla="*/ 75 w 12630"/>
              <a:gd name="T1" fmla="*/ 0 h 856"/>
              <a:gd name="T2" fmla="*/ 12555 w 12630"/>
              <a:gd name="T3" fmla="*/ 0 h 856"/>
              <a:gd name="T4" fmla="*/ 12630 w 12630"/>
              <a:gd name="T5" fmla="*/ 93 h 856"/>
              <a:gd name="T6" fmla="*/ 12630 w 12630"/>
              <a:gd name="T7" fmla="*/ 762 h 856"/>
              <a:gd name="T8" fmla="*/ 12555 w 12630"/>
              <a:gd name="T9" fmla="*/ 856 h 856"/>
              <a:gd name="T10" fmla="*/ 75 w 12630"/>
              <a:gd name="T11" fmla="*/ 856 h 856"/>
              <a:gd name="T12" fmla="*/ 0 w 12630"/>
              <a:gd name="T13" fmla="*/ 762 h 856"/>
              <a:gd name="T14" fmla="*/ 0 w 12630"/>
              <a:gd name="T15" fmla="*/ 93 h 856"/>
              <a:gd name="T16" fmla="*/ 75 w 12630"/>
              <a:gd name="T17" fmla="*/ 0 h 8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630" h="856">
                <a:moveTo>
                  <a:pt x="75" y="0"/>
                </a:moveTo>
                <a:lnTo>
                  <a:pt x="12555" y="0"/>
                </a:lnTo>
                <a:cubicBezTo>
                  <a:pt x="12597" y="0"/>
                  <a:pt x="12630" y="42"/>
                  <a:pt x="12630" y="93"/>
                </a:cubicBezTo>
                <a:lnTo>
                  <a:pt x="12630" y="762"/>
                </a:lnTo>
                <a:cubicBezTo>
                  <a:pt x="12630" y="814"/>
                  <a:pt x="12597" y="856"/>
                  <a:pt x="12555" y="856"/>
                </a:cubicBezTo>
                <a:lnTo>
                  <a:pt x="75" y="856"/>
                </a:lnTo>
                <a:cubicBezTo>
                  <a:pt x="34" y="856"/>
                  <a:pt x="0" y="814"/>
                  <a:pt x="0" y="762"/>
                </a:cubicBezTo>
                <a:lnTo>
                  <a:pt x="0" y="93"/>
                </a:lnTo>
                <a:cubicBezTo>
                  <a:pt x="0" y="42"/>
                  <a:pt x="34" y="0"/>
                  <a:pt x="75" y="0"/>
                </a:cubicBezTo>
                <a:close/>
              </a:path>
            </a:pathLst>
          </a:custGeom>
          <a:solidFill>
            <a:schemeClr val="accent1">
              <a:lumMod val="20000"/>
              <a:lumOff val="80000"/>
            </a:schemeClr>
          </a:solidFill>
          <a:ln w="10" cap="flat">
            <a:solidFill>
              <a:schemeClr val="accent1">
                <a:lumMod val="40000"/>
                <a:lumOff val="60000"/>
              </a:schemeClr>
            </a:solidFill>
            <a:prstDash val="solid"/>
            <a:miter lim="800000"/>
            <a:headEnd/>
            <a:tailEnd/>
          </a:ln>
        </p:spPr>
        <p:txBody>
          <a:bodyPr/>
          <a:lstStyle/>
          <a:p>
            <a:pPr>
              <a:buFont typeface="Arial" pitchFamily="34" charset="0"/>
              <a:buNone/>
              <a:defRPr/>
            </a:pPr>
            <a:endParaRPr lang="zh-CN" altLang="en-US"/>
          </a:p>
        </p:txBody>
      </p:sp>
      <p:sp>
        <p:nvSpPr>
          <p:cNvPr id="7" name="Freeform 9"/>
          <p:cNvSpPr>
            <a:spLocks/>
          </p:cNvSpPr>
          <p:nvPr/>
        </p:nvSpPr>
        <p:spPr bwMode="auto">
          <a:xfrm>
            <a:off x="1077913" y="4508500"/>
            <a:ext cx="10115550" cy="1276350"/>
          </a:xfrm>
          <a:custGeom>
            <a:avLst/>
            <a:gdLst>
              <a:gd name="T0" fmla="*/ 75 w 12630"/>
              <a:gd name="T1" fmla="*/ 0 h 856"/>
              <a:gd name="T2" fmla="*/ 12555 w 12630"/>
              <a:gd name="T3" fmla="*/ 0 h 856"/>
              <a:gd name="T4" fmla="*/ 12630 w 12630"/>
              <a:gd name="T5" fmla="*/ 93 h 856"/>
              <a:gd name="T6" fmla="*/ 12630 w 12630"/>
              <a:gd name="T7" fmla="*/ 762 h 856"/>
              <a:gd name="T8" fmla="*/ 12555 w 12630"/>
              <a:gd name="T9" fmla="*/ 856 h 856"/>
              <a:gd name="T10" fmla="*/ 75 w 12630"/>
              <a:gd name="T11" fmla="*/ 856 h 856"/>
              <a:gd name="T12" fmla="*/ 0 w 12630"/>
              <a:gd name="T13" fmla="*/ 762 h 856"/>
              <a:gd name="T14" fmla="*/ 0 w 12630"/>
              <a:gd name="T15" fmla="*/ 93 h 856"/>
              <a:gd name="T16" fmla="*/ 75 w 12630"/>
              <a:gd name="T17" fmla="*/ 0 h 8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630" h="856">
                <a:moveTo>
                  <a:pt x="75" y="0"/>
                </a:moveTo>
                <a:lnTo>
                  <a:pt x="12555" y="0"/>
                </a:lnTo>
                <a:cubicBezTo>
                  <a:pt x="12597" y="0"/>
                  <a:pt x="12630" y="42"/>
                  <a:pt x="12630" y="93"/>
                </a:cubicBezTo>
                <a:lnTo>
                  <a:pt x="12630" y="762"/>
                </a:lnTo>
                <a:cubicBezTo>
                  <a:pt x="12630" y="814"/>
                  <a:pt x="12597" y="856"/>
                  <a:pt x="12555" y="856"/>
                </a:cubicBezTo>
                <a:lnTo>
                  <a:pt x="75" y="856"/>
                </a:lnTo>
                <a:cubicBezTo>
                  <a:pt x="34" y="856"/>
                  <a:pt x="0" y="814"/>
                  <a:pt x="0" y="762"/>
                </a:cubicBezTo>
                <a:lnTo>
                  <a:pt x="0" y="93"/>
                </a:lnTo>
                <a:cubicBezTo>
                  <a:pt x="0" y="42"/>
                  <a:pt x="34" y="0"/>
                  <a:pt x="75" y="0"/>
                </a:cubicBezTo>
                <a:close/>
              </a:path>
            </a:pathLst>
          </a:custGeom>
          <a:solidFill>
            <a:schemeClr val="accent1">
              <a:lumMod val="20000"/>
              <a:lumOff val="80000"/>
            </a:schemeClr>
          </a:solidFill>
          <a:ln w="10" cap="flat">
            <a:solidFill>
              <a:schemeClr val="accent1">
                <a:lumMod val="40000"/>
                <a:lumOff val="60000"/>
              </a:schemeClr>
            </a:solidFill>
            <a:prstDash val="solid"/>
            <a:miter lim="800000"/>
            <a:headEnd/>
            <a:tailEnd/>
          </a:ln>
        </p:spPr>
        <p:txBody>
          <a:bodyPr/>
          <a:lstStyle/>
          <a:p>
            <a:pPr>
              <a:buFont typeface="Arial" pitchFamily="34" charset="0"/>
              <a:buNone/>
              <a:defRPr/>
            </a:pPr>
            <a:endParaRPr lang="zh-CN" altLang="en-US"/>
          </a:p>
        </p:txBody>
      </p:sp>
      <p:sp>
        <p:nvSpPr>
          <p:cNvPr id="18" name="TextBox 17"/>
          <p:cNvSpPr txBox="1"/>
          <p:nvPr/>
        </p:nvSpPr>
        <p:spPr>
          <a:xfrm>
            <a:off x="4081463" y="2394028"/>
            <a:ext cx="6913562" cy="458908"/>
          </a:xfrm>
          <a:prstGeom prst="rect">
            <a:avLst/>
          </a:prstGeom>
          <a:noFill/>
        </p:spPr>
        <p:txBody>
          <a:bodyPr>
            <a:spAutoFit/>
          </a:bodyPr>
          <a:lstStyle/>
          <a:p>
            <a:pPr>
              <a:lnSpc>
                <a:spcPct val="150000"/>
              </a:lnSpc>
              <a:buFont typeface="Arial" pitchFamily="34" charset="0"/>
              <a:buNone/>
              <a:defRPr/>
            </a:pPr>
            <a:r>
              <a:rPr lang="zh-CN" altLang="en-US" dirty="0" smtClean="0">
                <a:latin typeface="+mn-ea"/>
                <a:ea typeface="+mn-ea"/>
              </a:rPr>
              <a:t>水源及给水系统；生活污水、废水；雨水；</a:t>
            </a:r>
            <a:endParaRPr lang="en-US" altLang="zh-CN" dirty="0" smtClean="0">
              <a:latin typeface="+mn-ea"/>
              <a:ea typeface="+mn-ea"/>
            </a:endParaRPr>
          </a:p>
        </p:txBody>
      </p:sp>
      <p:sp>
        <p:nvSpPr>
          <p:cNvPr id="19" name="TextBox 18"/>
          <p:cNvSpPr txBox="1"/>
          <p:nvPr/>
        </p:nvSpPr>
        <p:spPr>
          <a:xfrm>
            <a:off x="4081463" y="4717848"/>
            <a:ext cx="6913562" cy="871392"/>
          </a:xfrm>
          <a:prstGeom prst="rect">
            <a:avLst/>
          </a:prstGeom>
          <a:noFill/>
        </p:spPr>
        <p:txBody>
          <a:bodyPr>
            <a:spAutoFit/>
          </a:bodyPr>
          <a:lstStyle/>
          <a:p>
            <a:pPr>
              <a:lnSpc>
                <a:spcPct val="150000"/>
              </a:lnSpc>
            </a:pPr>
            <a:r>
              <a:rPr lang="zh-CN" altLang="en-US" dirty="0" smtClean="0">
                <a:latin typeface="+mn-ea"/>
                <a:ea typeface="+mn-ea"/>
              </a:rPr>
              <a:t>采暖计算参数：①本建筑室内冬季采暖计算温度； ②维护结构传热</a:t>
            </a:r>
          </a:p>
          <a:p>
            <a:pPr>
              <a:lnSpc>
                <a:spcPct val="150000"/>
              </a:lnSpc>
            </a:pPr>
            <a:r>
              <a:rPr lang="zh-CN" altLang="en-US" dirty="0" smtClean="0">
                <a:latin typeface="+mn-ea"/>
                <a:ea typeface="+mn-ea"/>
              </a:rPr>
              <a:t>系数。 ③采暖方式。</a:t>
            </a:r>
            <a:endParaRPr lang="zh-CN" altLang="en-US" dirty="0">
              <a:solidFill>
                <a:schemeClr val="accent1"/>
              </a:solidFill>
              <a:latin typeface="+mn-ea"/>
              <a:ea typeface="+mn-ea"/>
            </a:endParaRPr>
          </a:p>
        </p:txBody>
      </p:sp>
      <p:sp>
        <p:nvSpPr>
          <p:cNvPr id="24" name="TextBox 23"/>
          <p:cNvSpPr txBox="1"/>
          <p:nvPr/>
        </p:nvSpPr>
        <p:spPr>
          <a:xfrm>
            <a:off x="4081463" y="1412875"/>
            <a:ext cx="3960812" cy="400110"/>
          </a:xfrm>
          <a:prstGeom prst="rect">
            <a:avLst/>
          </a:prstGeom>
          <a:noFill/>
        </p:spPr>
        <p:txBody>
          <a:bodyPr>
            <a:spAutoFit/>
          </a:bodyPr>
          <a:lstStyle/>
          <a:p>
            <a:pPr>
              <a:buFont typeface="Arial" pitchFamily="34" charset="0"/>
              <a:buNone/>
              <a:defRPr/>
            </a:pPr>
            <a:r>
              <a:rPr lang="zh-CN" altLang="en-US" sz="2000" dirty="0">
                <a:latin typeface="+mn-ea"/>
                <a:ea typeface="+mn-ea"/>
              </a:rPr>
              <a:t>三</a:t>
            </a:r>
            <a:r>
              <a:rPr lang="zh-CN" altLang="en-US" sz="2000" dirty="0" smtClean="0">
                <a:latin typeface="+mn-ea"/>
                <a:ea typeface="+mn-ea"/>
              </a:rPr>
              <a:t>、给排水设计</a:t>
            </a:r>
            <a:endParaRPr lang="zh-CN" altLang="en-US" sz="2000" dirty="0">
              <a:latin typeface="+mn-ea"/>
              <a:ea typeface="+mn-ea"/>
            </a:endParaRPr>
          </a:p>
        </p:txBody>
      </p:sp>
      <p:sp>
        <p:nvSpPr>
          <p:cNvPr id="25" name="TextBox 24"/>
          <p:cNvSpPr txBox="1"/>
          <p:nvPr/>
        </p:nvSpPr>
        <p:spPr>
          <a:xfrm>
            <a:off x="4081463" y="3933825"/>
            <a:ext cx="4176712" cy="400110"/>
          </a:xfrm>
          <a:prstGeom prst="rect">
            <a:avLst/>
          </a:prstGeom>
          <a:noFill/>
        </p:spPr>
        <p:txBody>
          <a:bodyPr>
            <a:spAutoFit/>
          </a:bodyPr>
          <a:lstStyle/>
          <a:p>
            <a:pPr>
              <a:buFont typeface="Arial" pitchFamily="34" charset="0"/>
              <a:buNone/>
              <a:defRPr/>
            </a:pPr>
            <a:r>
              <a:rPr lang="zh-CN" altLang="en-US" sz="2000" dirty="0">
                <a:latin typeface="+mn-ea"/>
                <a:ea typeface="+mn-ea"/>
              </a:rPr>
              <a:t>四</a:t>
            </a:r>
            <a:r>
              <a:rPr lang="zh-CN" altLang="en-US" sz="2000" dirty="0" smtClean="0">
                <a:latin typeface="+mn-ea"/>
                <a:ea typeface="+mn-ea"/>
              </a:rPr>
              <a:t>、采暖设计</a:t>
            </a:r>
            <a:endParaRPr lang="zh-CN" altLang="en-US" sz="2000" dirty="0">
              <a:latin typeface="+mn-ea"/>
              <a:ea typeface="+mn-ea"/>
            </a:endParaRPr>
          </a:p>
        </p:txBody>
      </p:sp>
      <p:sp>
        <p:nvSpPr>
          <p:cNvPr id="14" name="Freeform 10">
            <a:extLst>
              <a:ext uri="{FF2B5EF4-FFF2-40B4-BE49-F238E27FC236}">
                <a16:creationId xmlns="" xmlns:a16="http://schemas.microsoft.com/office/drawing/2014/main" id="{9B2F013D-3986-44BE-8986-4FD191A0383F}"/>
              </a:ext>
            </a:extLst>
          </p:cNvPr>
          <p:cNvSpPr>
            <a:spLocks noEditPoints="1"/>
          </p:cNvSpPr>
          <p:nvPr/>
        </p:nvSpPr>
        <p:spPr bwMode="auto">
          <a:xfrm>
            <a:off x="1470553" y="2055753"/>
            <a:ext cx="1394247" cy="1455737"/>
          </a:xfrm>
          <a:custGeom>
            <a:avLst/>
            <a:gdLst>
              <a:gd name="T0" fmla="*/ 1868488 w 2333"/>
              <a:gd name="T1" fmla="*/ 0 h 1818"/>
              <a:gd name="T2" fmla="*/ 1868488 w 2333"/>
              <a:gd name="T3" fmla="*/ 1092204 h 1818"/>
              <a:gd name="T4" fmla="*/ 933844 w 2333"/>
              <a:gd name="T5" fmla="*/ 1455738 h 1818"/>
              <a:gd name="T6" fmla="*/ 0 w 2333"/>
              <a:gd name="T7" fmla="*/ 1092204 h 1818"/>
              <a:gd name="T8" fmla="*/ 0 w 2333"/>
              <a:gd name="T9" fmla="*/ 0 h 1818"/>
              <a:gd name="T10" fmla="*/ 1868488 w 2333"/>
              <a:gd name="T11" fmla="*/ 0 h 1818"/>
              <a:gd name="T12" fmla="*/ 933844 w 2333"/>
              <a:gd name="T13" fmla="*/ 0 h 1818"/>
              <a:gd name="T14" fmla="*/ 0 60000 65536"/>
              <a:gd name="T15" fmla="*/ 0 60000 65536"/>
              <a:gd name="T16" fmla="*/ 0 60000 65536"/>
              <a:gd name="T17" fmla="*/ 0 60000 65536"/>
              <a:gd name="T18" fmla="*/ 0 60000 65536"/>
              <a:gd name="T19" fmla="*/ 0 60000 65536"/>
              <a:gd name="T20" fmla="*/ 0 60000 65536"/>
              <a:gd name="T21" fmla="*/ 0 w 2333"/>
              <a:gd name="T22" fmla="*/ 0 h 1818"/>
              <a:gd name="T23" fmla="*/ 2333 w 2333"/>
              <a:gd name="T24" fmla="*/ 1818 h 181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333" h="1818">
                <a:moveTo>
                  <a:pt x="2333" y="0"/>
                </a:moveTo>
                <a:lnTo>
                  <a:pt x="2333" y="1364"/>
                </a:lnTo>
                <a:lnTo>
                  <a:pt x="1166" y="1818"/>
                </a:lnTo>
                <a:lnTo>
                  <a:pt x="0" y="1364"/>
                </a:lnTo>
                <a:lnTo>
                  <a:pt x="0" y="0"/>
                </a:lnTo>
                <a:lnTo>
                  <a:pt x="2333" y="0"/>
                </a:lnTo>
                <a:close/>
                <a:moveTo>
                  <a:pt x="1166" y="0"/>
                </a:moveTo>
              </a:path>
            </a:pathLst>
          </a:custGeom>
          <a:solidFill>
            <a:schemeClr val="accent1">
              <a:lumMod val="75000"/>
            </a:schemeClr>
          </a:solidFill>
          <a:ln w="9525">
            <a:noFill/>
            <a:round/>
            <a:headEnd/>
            <a:tailEnd/>
          </a:ln>
        </p:spPr>
        <p:txBody>
          <a:bodyPr/>
          <a:lstStyle/>
          <a:p>
            <a:endParaRPr lang="zh-CN" altLang="en-US"/>
          </a:p>
        </p:txBody>
      </p:sp>
      <p:sp>
        <p:nvSpPr>
          <p:cNvPr id="17" name="TextBox 19">
            <a:extLst>
              <a:ext uri="{FF2B5EF4-FFF2-40B4-BE49-F238E27FC236}">
                <a16:creationId xmlns="" xmlns:a16="http://schemas.microsoft.com/office/drawing/2014/main" id="{417A32C8-E2D1-4D43-8CDD-7607AC00C5D2}"/>
              </a:ext>
            </a:extLst>
          </p:cNvPr>
          <p:cNvSpPr txBox="1"/>
          <p:nvPr/>
        </p:nvSpPr>
        <p:spPr>
          <a:xfrm>
            <a:off x="1865257" y="2301894"/>
            <a:ext cx="604838" cy="708025"/>
          </a:xfrm>
          <a:prstGeom prst="rect">
            <a:avLst/>
          </a:prstGeom>
          <a:noFill/>
        </p:spPr>
        <p:txBody>
          <a:bodyPr>
            <a:spAutoFit/>
          </a:bodyPr>
          <a:lstStyle/>
          <a:p>
            <a:pPr algn="ctr">
              <a:buFont typeface="Arial" pitchFamily="34" charset="0"/>
              <a:buNone/>
              <a:defRPr/>
            </a:pPr>
            <a:r>
              <a:rPr lang="en-US" altLang="zh-CN" sz="4000" dirty="0">
                <a:solidFill>
                  <a:srgbClr val="F8F8F8"/>
                </a:solidFill>
                <a:latin typeface="+mn-ea"/>
                <a:ea typeface="+mn-ea"/>
              </a:rPr>
              <a:t>3</a:t>
            </a:r>
          </a:p>
        </p:txBody>
      </p:sp>
      <p:sp>
        <p:nvSpPr>
          <p:cNvPr id="20" name="Freeform 10">
            <a:extLst>
              <a:ext uri="{FF2B5EF4-FFF2-40B4-BE49-F238E27FC236}">
                <a16:creationId xmlns="" xmlns:a16="http://schemas.microsoft.com/office/drawing/2014/main" id="{F919D503-85FC-4E5F-A811-C34EA9378B94}"/>
              </a:ext>
            </a:extLst>
          </p:cNvPr>
          <p:cNvSpPr>
            <a:spLocks noEditPoints="1"/>
          </p:cNvSpPr>
          <p:nvPr/>
        </p:nvSpPr>
        <p:spPr bwMode="auto">
          <a:xfrm>
            <a:off x="1470553" y="4508500"/>
            <a:ext cx="1394247" cy="1455737"/>
          </a:xfrm>
          <a:custGeom>
            <a:avLst/>
            <a:gdLst>
              <a:gd name="T0" fmla="*/ 1868488 w 2333"/>
              <a:gd name="T1" fmla="*/ 0 h 1818"/>
              <a:gd name="T2" fmla="*/ 1868488 w 2333"/>
              <a:gd name="T3" fmla="*/ 1092204 h 1818"/>
              <a:gd name="T4" fmla="*/ 933844 w 2333"/>
              <a:gd name="T5" fmla="*/ 1455738 h 1818"/>
              <a:gd name="T6" fmla="*/ 0 w 2333"/>
              <a:gd name="T7" fmla="*/ 1092204 h 1818"/>
              <a:gd name="T8" fmla="*/ 0 w 2333"/>
              <a:gd name="T9" fmla="*/ 0 h 1818"/>
              <a:gd name="T10" fmla="*/ 1868488 w 2333"/>
              <a:gd name="T11" fmla="*/ 0 h 1818"/>
              <a:gd name="T12" fmla="*/ 933844 w 2333"/>
              <a:gd name="T13" fmla="*/ 0 h 1818"/>
              <a:gd name="T14" fmla="*/ 0 60000 65536"/>
              <a:gd name="T15" fmla="*/ 0 60000 65536"/>
              <a:gd name="T16" fmla="*/ 0 60000 65536"/>
              <a:gd name="T17" fmla="*/ 0 60000 65536"/>
              <a:gd name="T18" fmla="*/ 0 60000 65536"/>
              <a:gd name="T19" fmla="*/ 0 60000 65536"/>
              <a:gd name="T20" fmla="*/ 0 60000 65536"/>
              <a:gd name="T21" fmla="*/ 0 w 2333"/>
              <a:gd name="T22" fmla="*/ 0 h 1818"/>
              <a:gd name="T23" fmla="*/ 2333 w 2333"/>
              <a:gd name="T24" fmla="*/ 1818 h 181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333" h="1818">
                <a:moveTo>
                  <a:pt x="2333" y="0"/>
                </a:moveTo>
                <a:lnTo>
                  <a:pt x="2333" y="1364"/>
                </a:lnTo>
                <a:lnTo>
                  <a:pt x="1166" y="1818"/>
                </a:lnTo>
                <a:lnTo>
                  <a:pt x="0" y="1364"/>
                </a:lnTo>
                <a:lnTo>
                  <a:pt x="0" y="0"/>
                </a:lnTo>
                <a:lnTo>
                  <a:pt x="2333" y="0"/>
                </a:lnTo>
                <a:close/>
                <a:moveTo>
                  <a:pt x="1166" y="0"/>
                </a:moveTo>
              </a:path>
            </a:pathLst>
          </a:custGeom>
          <a:solidFill>
            <a:schemeClr val="accent6">
              <a:lumMod val="75000"/>
            </a:schemeClr>
          </a:solidFill>
          <a:ln w="9525">
            <a:noFill/>
            <a:round/>
            <a:headEnd/>
            <a:tailEnd/>
          </a:ln>
        </p:spPr>
        <p:txBody>
          <a:bodyPr/>
          <a:lstStyle/>
          <a:p>
            <a:endParaRPr lang="zh-CN" altLang="en-US"/>
          </a:p>
        </p:txBody>
      </p:sp>
      <p:sp>
        <p:nvSpPr>
          <p:cNvPr id="21" name="TextBox 19">
            <a:extLst>
              <a:ext uri="{FF2B5EF4-FFF2-40B4-BE49-F238E27FC236}">
                <a16:creationId xmlns="" xmlns:a16="http://schemas.microsoft.com/office/drawing/2014/main" id="{279BC570-B04A-401B-AE5C-85EAB95BDB5D}"/>
              </a:ext>
            </a:extLst>
          </p:cNvPr>
          <p:cNvSpPr txBox="1"/>
          <p:nvPr/>
        </p:nvSpPr>
        <p:spPr>
          <a:xfrm>
            <a:off x="1865257" y="4754641"/>
            <a:ext cx="604838" cy="708025"/>
          </a:xfrm>
          <a:prstGeom prst="rect">
            <a:avLst/>
          </a:prstGeom>
          <a:noFill/>
        </p:spPr>
        <p:txBody>
          <a:bodyPr>
            <a:spAutoFit/>
          </a:bodyPr>
          <a:lstStyle/>
          <a:p>
            <a:pPr algn="ctr">
              <a:buFont typeface="Arial" pitchFamily="34" charset="0"/>
              <a:buNone/>
              <a:defRPr/>
            </a:pPr>
            <a:r>
              <a:rPr lang="en-US" altLang="zh-CN" sz="4000" dirty="0">
                <a:solidFill>
                  <a:srgbClr val="F8F8F8"/>
                </a:solidFill>
                <a:latin typeface="+mn-ea"/>
                <a:ea typeface="+mn-ea"/>
              </a:rPr>
              <a:t>4</a:t>
            </a:r>
          </a:p>
        </p:txBody>
      </p:sp>
      <p:sp>
        <p:nvSpPr>
          <p:cNvPr id="26" name="TextBox 54"/>
          <p:cNvSpPr txBox="1">
            <a:spLocks noChangeArrowheads="1"/>
          </p:cNvSpPr>
          <p:nvPr/>
        </p:nvSpPr>
        <p:spPr bwMode="auto">
          <a:xfrm>
            <a:off x="1361830" y="152172"/>
            <a:ext cx="5041900" cy="369332"/>
          </a:xfrm>
          <a:prstGeom prst="rect">
            <a:avLst/>
          </a:prstGeom>
          <a:noFill/>
          <a:ln w="9525">
            <a:noFill/>
            <a:miter lim="800000"/>
            <a:headEnd/>
            <a:tailEnd/>
          </a:ln>
        </p:spPr>
        <p:txBody>
          <a:bodyPr>
            <a:spAutoFit/>
          </a:bodyPr>
          <a:lstStyle/>
          <a:p>
            <a:pPr marL="0" lvl="1">
              <a:buFont typeface="Arial" pitchFamily="34" charset="0"/>
              <a:buNone/>
              <a:defRPr/>
            </a:pPr>
            <a:r>
              <a:rPr lang="zh-CN" altLang="en-US" dirty="0" smtClean="0">
                <a:solidFill>
                  <a:schemeClr val="accent2"/>
                </a:solidFill>
                <a:latin typeface="+mn-ea"/>
                <a:ea typeface="+mn-ea"/>
              </a:rPr>
              <a:t>工程概况</a:t>
            </a:r>
            <a:endParaRPr lang="zh-CN" altLang="en-US" b="1" spc="400" dirty="0">
              <a:solidFill>
                <a:schemeClr val="accent2"/>
              </a:solidFill>
              <a:latin typeface="+mn-ea"/>
              <a:ea typeface="+mn-ea"/>
            </a:endParaRPr>
          </a:p>
        </p:txBody>
      </p:sp>
      <p:sp>
        <p:nvSpPr>
          <p:cNvPr id="27" name="TextBox 55"/>
          <p:cNvSpPr txBox="1">
            <a:spLocks noChangeArrowheads="1"/>
          </p:cNvSpPr>
          <p:nvPr/>
        </p:nvSpPr>
        <p:spPr bwMode="auto">
          <a:xfrm>
            <a:off x="-310331" y="152172"/>
            <a:ext cx="1497013" cy="338554"/>
          </a:xfrm>
          <a:prstGeom prst="rect">
            <a:avLst/>
          </a:prstGeom>
          <a:noFill/>
          <a:ln w="9525">
            <a:noFill/>
            <a:miter lim="800000"/>
            <a:headEnd/>
            <a:tailEnd/>
          </a:ln>
        </p:spPr>
        <p:txBody>
          <a:bodyPr>
            <a:spAutoFit/>
          </a:bodyPr>
          <a:lstStyle/>
          <a:p>
            <a:pPr algn="r">
              <a:buFont typeface="Arial" pitchFamily="34" charset="0"/>
              <a:buNone/>
            </a:pPr>
            <a:r>
              <a:rPr lang="zh-CN" altLang="en-US" sz="1600" dirty="0">
                <a:solidFill>
                  <a:schemeClr val="accent2"/>
                </a:solidFill>
                <a:latin typeface="华文细黑"/>
                <a:ea typeface="华文细黑"/>
                <a:cs typeface="华文细黑"/>
              </a:rPr>
              <a:t>学习任务</a:t>
            </a:r>
            <a:r>
              <a:rPr lang="en-US" altLang="zh-CN" sz="1600" dirty="0">
                <a:solidFill>
                  <a:schemeClr val="accent2"/>
                </a:solidFill>
                <a:latin typeface="华文细黑"/>
                <a:ea typeface="华文细黑"/>
                <a:cs typeface="华文细黑"/>
              </a:rPr>
              <a:t>1</a:t>
            </a:r>
            <a:endParaRPr lang="zh-CN" altLang="en-US" sz="1600" dirty="0">
              <a:solidFill>
                <a:schemeClr val="accent2"/>
              </a:solidFill>
              <a:latin typeface="华文细黑"/>
              <a:ea typeface="华文细黑"/>
              <a:cs typeface="华文细黑"/>
            </a:endParaRPr>
          </a:p>
        </p:txBody>
      </p:sp>
    </p:spTree>
  </p:cSld>
  <p:clrMapOvr>
    <a:masterClrMapping/>
  </p:clrMapOvr>
  <p:transition spd="slow" advTm="8191">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reeform 8"/>
          <p:cNvSpPr>
            <a:spLocks/>
          </p:cNvSpPr>
          <p:nvPr/>
        </p:nvSpPr>
        <p:spPr bwMode="auto">
          <a:xfrm>
            <a:off x="1077913" y="1917278"/>
            <a:ext cx="10115550" cy="4392042"/>
          </a:xfrm>
          <a:custGeom>
            <a:avLst/>
            <a:gdLst>
              <a:gd name="T0" fmla="*/ 75 w 12630"/>
              <a:gd name="T1" fmla="*/ 0 h 856"/>
              <a:gd name="T2" fmla="*/ 12555 w 12630"/>
              <a:gd name="T3" fmla="*/ 0 h 856"/>
              <a:gd name="T4" fmla="*/ 12630 w 12630"/>
              <a:gd name="T5" fmla="*/ 93 h 856"/>
              <a:gd name="T6" fmla="*/ 12630 w 12630"/>
              <a:gd name="T7" fmla="*/ 762 h 856"/>
              <a:gd name="T8" fmla="*/ 12555 w 12630"/>
              <a:gd name="T9" fmla="*/ 856 h 856"/>
              <a:gd name="T10" fmla="*/ 75 w 12630"/>
              <a:gd name="T11" fmla="*/ 856 h 856"/>
              <a:gd name="T12" fmla="*/ 0 w 12630"/>
              <a:gd name="T13" fmla="*/ 762 h 856"/>
              <a:gd name="T14" fmla="*/ 0 w 12630"/>
              <a:gd name="T15" fmla="*/ 93 h 856"/>
              <a:gd name="T16" fmla="*/ 75 w 12630"/>
              <a:gd name="T17" fmla="*/ 0 h 8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630" h="856">
                <a:moveTo>
                  <a:pt x="75" y="0"/>
                </a:moveTo>
                <a:lnTo>
                  <a:pt x="12555" y="0"/>
                </a:lnTo>
                <a:cubicBezTo>
                  <a:pt x="12597" y="0"/>
                  <a:pt x="12630" y="42"/>
                  <a:pt x="12630" y="93"/>
                </a:cubicBezTo>
                <a:lnTo>
                  <a:pt x="12630" y="762"/>
                </a:lnTo>
                <a:cubicBezTo>
                  <a:pt x="12630" y="814"/>
                  <a:pt x="12597" y="856"/>
                  <a:pt x="12555" y="856"/>
                </a:cubicBezTo>
                <a:lnTo>
                  <a:pt x="75" y="856"/>
                </a:lnTo>
                <a:cubicBezTo>
                  <a:pt x="34" y="856"/>
                  <a:pt x="0" y="814"/>
                  <a:pt x="0" y="762"/>
                </a:cubicBezTo>
                <a:lnTo>
                  <a:pt x="0" y="93"/>
                </a:lnTo>
                <a:cubicBezTo>
                  <a:pt x="0" y="42"/>
                  <a:pt x="34" y="0"/>
                  <a:pt x="75" y="0"/>
                </a:cubicBezTo>
                <a:close/>
              </a:path>
            </a:pathLst>
          </a:custGeom>
          <a:solidFill>
            <a:schemeClr val="accent1">
              <a:lumMod val="20000"/>
              <a:lumOff val="80000"/>
            </a:schemeClr>
          </a:solidFill>
          <a:ln w="10" cap="flat">
            <a:solidFill>
              <a:schemeClr val="accent1">
                <a:lumMod val="40000"/>
                <a:lumOff val="60000"/>
              </a:schemeClr>
            </a:solidFill>
            <a:prstDash val="solid"/>
            <a:miter lim="800000"/>
            <a:headEnd/>
            <a:tailEnd/>
          </a:ln>
        </p:spPr>
        <p:txBody>
          <a:bodyPr/>
          <a:lstStyle/>
          <a:p>
            <a:pPr>
              <a:buFont typeface="Arial" pitchFamily="34" charset="0"/>
              <a:buNone/>
              <a:defRPr/>
            </a:pPr>
            <a:endParaRPr lang="zh-CN" altLang="en-US"/>
          </a:p>
        </p:txBody>
      </p:sp>
      <p:sp>
        <p:nvSpPr>
          <p:cNvPr id="24" name="TextBox 23"/>
          <p:cNvSpPr txBox="1"/>
          <p:nvPr/>
        </p:nvSpPr>
        <p:spPr>
          <a:xfrm>
            <a:off x="4081463" y="1196752"/>
            <a:ext cx="3960812" cy="400110"/>
          </a:xfrm>
          <a:prstGeom prst="rect">
            <a:avLst/>
          </a:prstGeom>
          <a:noFill/>
        </p:spPr>
        <p:txBody>
          <a:bodyPr>
            <a:spAutoFit/>
          </a:bodyPr>
          <a:lstStyle/>
          <a:p>
            <a:pPr>
              <a:buFont typeface="Arial" pitchFamily="34" charset="0"/>
              <a:buNone/>
              <a:defRPr/>
            </a:pPr>
            <a:r>
              <a:rPr lang="zh-CN" altLang="en-US" sz="2000" dirty="0">
                <a:latin typeface="+mn-ea"/>
                <a:ea typeface="+mn-ea"/>
              </a:rPr>
              <a:t>五</a:t>
            </a:r>
            <a:r>
              <a:rPr lang="zh-CN" altLang="en-US" sz="2000" dirty="0" smtClean="0">
                <a:latin typeface="+mn-ea"/>
                <a:ea typeface="+mn-ea"/>
              </a:rPr>
              <a:t>、工程特点</a:t>
            </a:r>
            <a:endParaRPr lang="zh-CN" altLang="en-US" sz="2000" dirty="0">
              <a:latin typeface="+mn-ea"/>
              <a:ea typeface="+mn-ea"/>
            </a:endParaRPr>
          </a:p>
        </p:txBody>
      </p:sp>
      <p:sp>
        <p:nvSpPr>
          <p:cNvPr id="9" name="矩形 8"/>
          <p:cNvSpPr/>
          <p:nvPr/>
        </p:nvSpPr>
        <p:spPr>
          <a:xfrm>
            <a:off x="4081463" y="2315274"/>
            <a:ext cx="6096000" cy="3778022"/>
          </a:xfrm>
          <a:prstGeom prst="rect">
            <a:avLst/>
          </a:prstGeom>
        </p:spPr>
        <p:txBody>
          <a:bodyPr>
            <a:spAutoFit/>
          </a:bodyPr>
          <a:lstStyle/>
          <a:p>
            <a:pPr>
              <a:lnSpc>
                <a:spcPct val="150000"/>
              </a:lnSpc>
            </a:pPr>
            <a:r>
              <a:rPr lang="zh-CN" altLang="en-US" dirty="0" smtClean="0">
                <a:latin typeface="+mn-ea"/>
                <a:ea typeface="+mn-ea"/>
              </a:rPr>
              <a:t>（</a:t>
            </a:r>
            <a:r>
              <a:rPr lang="en-US" altLang="zh-CN" dirty="0" smtClean="0">
                <a:latin typeface="+mn-ea"/>
                <a:ea typeface="+mn-ea"/>
              </a:rPr>
              <a:t>1</a:t>
            </a:r>
            <a:r>
              <a:rPr lang="zh-CN" altLang="en-US" dirty="0" smtClean="0">
                <a:latin typeface="+mn-ea"/>
                <a:ea typeface="+mn-ea"/>
              </a:rPr>
              <a:t>）工期不算紧，共</a:t>
            </a:r>
            <a:r>
              <a:rPr lang="en-US" altLang="zh-CN" dirty="0" smtClean="0">
                <a:latin typeface="+mn-ea"/>
                <a:ea typeface="+mn-ea"/>
              </a:rPr>
              <a:t>230 </a:t>
            </a:r>
            <a:r>
              <a:rPr lang="zh-CN" altLang="en-US" dirty="0" smtClean="0">
                <a:latin typeface="+mn-ea"/>
                <a:ea typeface="+mn-ea"/>
              </a:rPr>
              <a:t>天，保证质量的前提下抓好进度控制，抓好计划管理，确保各种资源及时供应到位。</a:t>
            </a:r>
          </a:p>
          <a:p>
            <a:pPr>
              <a:lnSpc>
                <a:spcPct val="150000"/>
              </a:lnSpc>
            </a:pPr>
            <a:r>
              <a:rPr lang="zh-CN" altLang="en-US" dirty="0" smtClean="0">
                <a:latin typeface="+mn-ea"/>
                <a:ea typeface="+mn-ea"/>
              </a:rPr>
              <a:t>（</a:t>
            </a:r>
            <a:r>
              <a:rPr lang="en-US" altLang="zh-CN" dirty="0" smtClean="0">
                <a:latin typeface="+mn-ea"/>
                <a:ea typeface="+mn-ea"/>
              </a:rPr>
              <a:t>2</a:t>
            </a:r>
            <a:r>
              <a:rPr lang="zh-CN" altLang="en-US" dirty="0" smtClean="0">
                <a:latin typeface="+mn-ea"/>
                <a:ea typeface="+mn-ea"/>
              </a:rPr>
              <a:t>）本工程为跨年度工程，经历冬季，施工受气候的影响较大。</a:t>
            </a:r>
          </a:p>
          <a:p>
            <a:pPr>
              <a:lnSpc>
                <a:spcPct val="150000"/>
              </a:lnSpc>
            </a:pPr>
            <a:r>
              <a:rPr lang="zh-CN" altLang="en-US" dirty="0" smtClean="0">
                <a:latin typeface="+mn-ea"/>
                <a:ea typeface="+mn-ea"/>
              </a:rPr>
              <a:t>（</a:t>
            </a:r>
            <a:r>
              <a:rPr lang="en-US" altLang="zh-CN" dirty="0" smtClean="0">
                <a:latin typeface="+mn-ea"/>
                <a:ea typeface="+mn-ea"/>
              </a:rPr>
              <a:t>3</a:t>
            </a:r>
            <a:r>
              <a:rPr lang="zh-CN" altLang="en-US" dirty="0" smtClean="0">
                <a:latin typeface="+mn-ea"/>
                <a:ea typeface="+mn-ea"/>
              </a:rPr>
              <a:t>）文明施工要求高，运输车辆进出、污水和灰尘不能污染周围环境。</a:t>
            </a:r>
          </a:p>
          <a:p>
            <a:pPr>
              <a:lnSpc>
                <a:spcPct val="150000"/>
              </a:lnSpc>
            </a:pPr>
            <a:r>
              <a:rPr lang="zh-CN" altLang="en-US" dirty="0" smtClean="0">
                <a:latin typeface="+mn-ea"/>
                <a:ea typeface="+mn-ea"/>
              </a:rPr>
              <a:t>（</a:t>
            </a:r>
            <a:r>
              <a:rPr lang="en-US" altLang="zh-CN" dirty="0" smtClean="0">
                <a:latin typeface="+mn-ea"/>
                <a:ea typeface="+mn-ea"/>
              </a:rPr>
              <a:t>4</a:t>
            </a:r>
            <a:r>
              <a:rPr lang="zh-CN" altLang="en-US" dirty="0" smtClean="0">
                <a:latin typeface="+mn-ea"/>
                <a:ea typeface="+mn-ea"/>
              </a:rPr>
              <a:t>）本工程为钢筋混凝土框架结构的多层建筑，建筑施工作业环节多，应做好各项安全防护措施，防患于未然，避免安全事故的发生。</a:t>
            </a:r>
            <a:endParaRPr lang="zh-CN" altLang="en-US" dirty="0">
              <a:latin typeface="+mn-ea"/>
              <a:ea typeface="+mn-ea"/>
            </a:endParaRPr>
          </a:p>
        </p:txBody>
      </p:sp>
      <p:sp>
        <p:nvSpPr>
          <p:cNvPr id="12" name="Freeform 10">
            <a:extLst>
              <a:ext uri="{FF2B5EF4-FFF2-40B4-BE49-F238E27FC236}">
                <a16:creationId xmlns="" xmlns:a16="http://schemas.microsoft.com/office/drawing/2014/main" id="{A039C7E1-8BB9-4D34-92AB-98C8F7478603}"/>
              </a:ext>
            </a:extLst>
          </p:cNvPr>
          <p:cNvSpPr>
            <a:spLocks noEditPoints="1"/>
          </p:cNvSpPr>
          <p:nvPr/>
        </p:nvSpPr>
        <p:spPr bwMode="auto">
          <a:xfrm>
            <a:off x="1489869" y="1917278"/>
            <a:ext cx="1394247" cy="1455737"/>
          </a:xfrm>
          <a:custGeom>
            <a:avLst/>
            <a:gdLst>
              <a:gd name="T0" fmla="*/ 1868488 w 2333"/>
              <a:gd name="T1" fmla="*/ 0 h 1818"/>
              <a:gd name="T2" fmla="*/ 1868488 w 2333"/>
              <a:gd name="T3" fmla="*/ 1092204 h 1818"/>
              <a:gd name="T4" fmla="*/ 933844 w 2333"/>
              <a:gd name="T5" fmla="*/ 1455738 h 1818"/>
              <a:gd name="T6" fmla="*/ 0 w 2333"/>
              <a:gd name="T7" fmla="*/ 1092204 h 1818"/>
              <a:gd name="T8" fmla="*/ 0 w 2333"/>
              <a:gd name="T9" fmla="*/ 0 h 1818"/>
              <a:gd name="T10" fmla="*/ 1868488 w 2333"/>
              <a:gd name="T11" fmla="*/ 0 h 1818"/>
              <a:gd name="T12" fmla="*/ 933844 w 2333"/>
              <a:gd name="T13" fmla="*/ 0 h 1818"/>
              <a:gd name="T14" fmla="*/ 0 60000 65536"/>
              <a:gd name="T15" fmla="*/ 0 60000 65536"/>
              <a:gd name="T16" fmla="*/ 0 60000 65536"/>
              <a:gd name="T17" fmla="*/ 0 60000 65536"/>
              <a:gd name="T18" fmla="*/ 0 60000 65536"/>
              <a:gd name="T19" fmla="*/ 0 60000 65536"/>
              <a:gd name="T20" fmla="*/ 0 60000 65536"/>
              <a:gd name="T21" fmla="*/ 0 w 2333"/>
              <a:gd name="T22" fmla="*/ 0 h 1818"/>
              <a:gd name="T23" fmla="*/ 2333 w 2333"/>
              <a:gd name="T24" fmla="*/ 1818 h 181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333" h="1818">
                <a:moveTo>
                  <a:pt x="2333" y="0"/>
                </a:moveTo>
                <a:lnTo>
                  <a:pt x="2333" y="1364"/>
                </a:lnTo>
                <a:lnTo>
                  <a:pt x="1166" y="1818"/>
                </a:lnTo>
                <a:lnTo>
                  <a:pt x="0" y="1364"/>
                </a:lnTo>
                <a:lnTo>
                  <a:pt x="0" y="0"/>
                </a:lnTo>
                <a:lnTo>
                  <a:pt x="2333" y="0"/>
                </a:lnTo>
                <a:close/>
                <a:moveTo>
                  <a:pt x="1166" y="0"/>
                </a:moveTo>
              </a:path>
            </a:pathLst>
          </a:custGeom>
          <a:solidFill>
            <a:schemeClr val="tx2">
              <a:lumMod val="50000"/>
            </a:schemeClr>
          </a:solidFill>
          <a:ln w="9525">
            <a:noFill/>
            <a:round/>
            <a:headEnd/>
            <a:tailEnd/>
          </a:ln>
        </p:spPr>
        <p:txBody>
          <a:bodyPr/>
          <a:lstStyle/>
          <a:p>
            <a:endParaRPr lang="zh-CN" altLang="en-US"/>
          </a:p>
        </p:txBody>
      </p:sp>
      <p:sp>
        <p:nvSpPr>
          <p:cNvPr id="14" name="TextBox 19">
            <a:extLst>
              <a:ext uri="{FF2B5EF4-FFF2-40B4-BE49-F238E27FC236}">
                <a16:creationId xmlns="" xmlns:a16="http://schemas.microsoft.com/office/drawing/2014/main" id="{D947031A-9467-4826-AF87-467D19ED1EBB}"/>
              </a:ext>
            </a:extLst>
          </p:cNvPr>
          <p:cNvSpPr txBox="1"/>
          <p:nvPr/>
        </p:nvSpPr>
        <p:spPr>
          <a:xfrm>
            <a:off x="1884573" y="2163419"/>
            <a:ext cx="604838" cy="708025"/>
          </a:xfrm>
          <a:prstGeom prst="rect">
            <a:avLst/>
          </a:prstGeom>
          <a:noFill/>
        </p:spPr>
        <p:txBody>
          <a:bodyPr>
            <a:spAutoFit/>
          </a:bodyPr>
          <a:lstStyle/>
          <a:p>
            <a:pPr algn="ctr">
              <a:buFont typeface="Arial" pitchFamily="34" charset="0"/>
              <a:buNone/>
              <a:defRPr/>
            </a:pPr>
            <a:r>
              <a:rPr lang="en-US" altLang="zh-CN" sz="4000" dirty="0">
                <a:solidFill>
                  <a:srgbClr val="F8F8F8"/>
                </a:solidFill>
                <a:latin typeface="+mn-ea"/>
                <a:ea typeface="+mn-ea"/>
              </a:rPr>
              <a:t>5</a:t>
            </a:r>
          </a:p>
        </p:txBody>
      </p:sp>
      <p:sp>
        <p:nvSpPr>
          <p:cNvPr id="15" name="TextBox 54"/>
          <p:cNvSpPr txBox="1">
            <a:spLocks noChangeArrowheads="1"/>
          </p:cNvSpPr>
          <p:nvPr/>
        </p:nvSpPr>
        <p:spPr bwMode="auto">
          <a:xfrm>
            <a:off x="1361830" y="152172"/>
            <a:ext cx="5041900" cy="369332"/>
          </a:xfrm>
          <a:prstGeom prst="rect">
            <a:avLst/>
          </a:prstGeom>
          <a:noFill/>
          <a:ln w="9525">
            <a:noFill/>
            <a:miter lim="800000"/>
            <a:headEnd/>
            <a:tailEnd/>
          </a:ln>
        </p:spPr>
        <p:txBody>
          <a:bodyPr>
            <a:spAutoFit/>
          </a:bodyPr>
          <a:lstStyle/>
          <a:p>
            <a:pPr marL="0" lvl="1">
              <a:buFont typeface="Arial" pitchFamily="34" charset="0"/>
              <a:buNone/>
              <a:defRPr/>
            </a:pPr>
            <a:r>
              <a:rPr lang="zh-CN" altLang="en-US" dirty="0" smtClean="0">
                <a:solidFill>
                  <a:schemeClr val="accent2"/>
                </a:solidFill>
                <a:latin typeface="+mn-ea"/>
                <a:ea typeface="+mn-ea"/>
              </a:rPr>
              <a:t>工程概况</a:t>
            </a:r>
            <a:endParaRPr lang="zh-CN" altLang="en-US" b="1" spc="400" dirty="0">
              <a:solidFill>
                <a:schemeClr val="accent2"/>
              </a:solidFill>
              <a:latin typeface="+mn-ea"/>
              <a:ea typeface="+mn-ea"/>
            </a:endParaRPr>
          </a:p>
        </p:txBody>
      </p:sp>
      <p:sp>
        <p:nvSpPr>
          <p:cNvPr id="16" name="TextBox 55"/>
          <p:cNvSpPr txBox="1">
            <a:spLocks noChangeArrowheads="1"/>
          </p:cNvSpPr>
          <p:nvPr/>
        </p:nvSpPr>
        <p:spPr bwMode="auto">
          <a:xfrm>
            <a:off x="-310331" y="152172"/>
            <a:ext cx="1497013" cy="338554"/>
          </a:xfrm>
          <a:prstGeom prst="rect">
            <a:avLst/>
          </a:prstGeom>
          <a:noFill/>
          <a:ln w="9525">
            <a:noFill/>
            <a:miter lim="800000"/>
            <a:headEnd/>
            <a:tailEnd/>
          </a:ln>
        </p:spPr>
        <p:txBody>
          <a:bodyPr>
            <a:spAutoFit/>
          </a:bodyPr>
          <a:lstStyle/>
          <a:p>
            <a:pPr algn="r">
              <a:buFont typeface="Arial" pitchFamily="34" charset="0"/>
              <a:buNone/>
            </a:pPr>
            <a:r>
              <a:rPr lang="zh-CN" altLang="en-US" sz="1600" dirty="0">
                <a:solidFill>
                  <a:schemeClr val="accent2"/>
                </a:solidFill>
                <a:latin typeface="华文细黑"/>
                <a:ea typeface="华文细黑"/>
                <a:cs typeface="华文细黑"/>
              </a:rPr>
              <a:t>学习任务</a:t>
            </a:r>
            <a:r>
              <a:rPr lang="en-US" altLang="zh-CN" sz="1600" dirty="0">
                <a:solidFill>
                  <a:schemeClr val="accent2"/>
                </a:solidFill>
                <a:latin typeface="华文细黑"/>
                <a:ea typeface="华文细黑"/>
                <a:cs typeface="华文细黑"/>
              </a:rPr>
              <a:t>1</a:t>
            </a:r>
            <a:endParaRPr lang="zh-CN" altLang="en-US" sz="1600" dirty="0">
              <a:solidFill>
                <a:schemeClr val="accent2"/>
              </a:solidFill>
              <a:latin typeface="华文细黑"/>
              <a:ea typeface="华文细黑"/>
              <a:cs typeface="华文细黑"/>
            </a:endParaRPr>
          </a:p>
        </p:txBody>
      </p:sp>
    </p:spTree>
  </p:cSld>
  <p:clrMapOvr>
    <a:masterClrMapping/>
  </p:clrMapOvr>
  <p:transition spd="slow" advTm="8191">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4033" name="图片 22"/>
          <p:cNvPicPr>
            <a:picLocks noChangeAspect="1"/>
          </p:cNvPicPr>
          <p:nvPr/>
        </p:nvPicPr>
        <p:blipFill>
          <a:blip r:embed="rId7" cstate="print"/>
          <a:srcRect/>
          <a:stretch>
            <a:fillRect/>
          </a:stretch>
        </p:blipFill>
        <p:spPr bwMode="auto">
          <a:xfrm>
            <a:off x="1588" y="0"/>
            <a:ext cx="12192000" cy="6858000"/>
          </a:xfrm>
          <a:prstGeom prst="rect">
            <a:avLst/>
          </a:prstGeom>
          <a:noFill/>
          <a:ln w="9525">
            <a:noFill/>
            <a:miter lim="800000"/>
            <a:headEnd/>
            <a:tailEnd/>
          </a:ln>
        </p:spPr>
      </p:pic>
      <p:cxnSp>
        <p:nvCxnSpPr>
          <p:cNvPr id="15" name="直接连接符 14"/>
          <p:cNvCxnSpPr/>
          <p:nvPr>
            <p:custDataLst>
              <p:tags r:id="rId1"/>
            </p:custDataLst>
          </p:nvPr>
        </p:nvCxnSpPr>
        <p:spPr>
          <a:xfrm>
            <a:off x="1588" y="3060700"/>
            <a:ext cx="12192000" cy="0"/>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custDataLst>
              <p:tags r:id="rId2"/>
            </p:custDataLst>
          </p:nvPr>
        </p:nvCxnSpPr>
        <p:spPr>
          <a:xfrm>
            <a:off x="9145588" y="0"/>
            <a:ext cx="0" cy="685800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17" name="椭圆 16"/>
          <p:cNvSpPr/>
          <p:nvPr>
            <p:custDataLst>
              <p:tags r:id="rId3"/>
            </p:custDataLst>
          </p:nvPr>
        </p:nvSpPr>
        <p:spPr>
          <a:xfrm>
            <a:off x="8491538" y="2398713"/>
            <a:ext cx="1279525" cy="1276350"/>
          </a:xfrm>
          <a:prstGeom prst="ellipse">
            <a:avLst/>
          </a:prstGeom>
          <a:solidFill>
            <a:srgbClr val="FFFFFF"/>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 typeface="Arial" pitchFamily="34" charset="0"/>
              <a:buNone/>
              <a:defRPr/>
            </a:pPr>
            <a:endParaRPr lang="zh-CN" altLang="en-US" dirty="0">
              <a:latin typeface="Impact" panose="020B0806030902050204" pitchFamily="34" charset="0"/>
              <a:ea typeface="黑体" panose="02010609060101010101" pitchFamily="49" charset="-122"/>
            </a:endParaRPr>
          </a:p>
        </p:txBody>
      </p:sp>
      <p:sp>
        <p:nvSpPr>
          <p:cNvPr id="18" name="椭圆 17"/>
          <p:cNvSpPr/>
          <p:nvPr>
            <p:custDataLst>
              <p:tags r:id="rId4"/>
            </p:custDataLst>
          </p:nvPr>
        </p:nvSpPr>
        <p:spPr>
          <a:xfrm>
            <a:off x="8597900" y="2501900"/>
            <a:ext cx="1065213" cy="10668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 typeface="Arial" pitchFamily="34" charset="0"/>
              <a:buNone/>
              <a:defRPr/>
            </a:pPr>
            <a:r>
              <a:rPr lang="en-US" altLang="zh-CN" sz="5867" dirty="0">
                <a:solidFill>
                  <a:srgbClr val="FFFFFF"/>
                </a:solidFill>
                <a:latin typeface="Impact" panose="020B0806030902050204" pitchFamily="34" charset="0"/>
                <a:ea typeface="黑体" panose="02010609060101010101" pitchFamily="49" charset="-122"/>
              </a:rPr>
              <a:t>2</a:t>
            </a:r>
            <a:endParaRPr lang="zh-CN" altLang="en-US" sz="5867" dirty="0">
              <a:solidFill>
                <a:srgbClr val="FFFFFF"/>
              </a:solidFill>
              <a:latin typeface="Impact" panose="020B0806030902050204" pitchFamily="34" charset="0"/>
              <a:ea typeface="黑体" panose="02010609060101010101" pitchFamily="49" charset="-122"/>
            </a:endParaRPr>
          </a:p>
        </p:txBody>
      </p:sp>
      <p:sp>
        <p:nvSpPr>
          <p:cNvPr id="8" name="TextBox 7"/>
          <p:cNvSpPr txBox="1"/>
          <p:nvPr/>
        </p:nvSpPr>
        <p:spPr>
          <a:xfrm>
            <a:off x="1921917" y="4027711"/>
            <a:ext cx="6391493" cy="769441"/>
          </a:xfrm>
          <a:prstGeom prst="rect">
            <a:avLst/>
          </a:prstGeom>
          <a:noFill/>
        </p:spPr>
        <p:txBody>
          <a:bodyPr wrap="none">
            <a:spAutoFit/>
          </a:bodyPr>
          <a:lstStyle/>
          <a:p>
            <a:pPr marL="0" lvl="1">
              <a:buFont typeface="Arial" pitchFamily="34" charset="0"/>
              <a:buNone/>
              <a:defRPr/>
            </a:pPr>
            <a:r>
              <a:rPr lang="zh-CN" altLang="en-US" sz="4400" dirty="0" smtClean="0">
                <a:latin typeface="+mn-ea"/>
                <a:ea typeface="+mn-ea"/>
              </a:rPr>
              <a:t>施工部署及施工准备工作</a:t>
            </a:r>
            <a:endParaRPr lang="zh-CN" altLang="en-US" sz="4400" dirty="0">
              <a:latin typeface="+mn-ea"/>
              <a:ea typeface="+mn-ea"/>
            </a:endParaRPr>
          </a:p>
        </p:txBody>
      </p:sp>
      <p:sp>
        <p:nvSpPr>
          <p:cNvPr id="12" name="TextBox 11"/>
          <p:cNvSpPr txBox="1"/>
          <p:nvPr/>
        </p:nvSpPr>
        <p:spPr>
          <a:xfrm>
            <a:off x="985813" y="1733550"/>
            <a:ext cx="3384550" cy="768350"/>
          </a:xfrm>
          <a:prstGeom prst="rect">
            <a:avLst/>
          </a:prstGeom>
          <a:noFill/>
        </p:spPr>
        <p:txBody>
          <a:bodyPr>
            <a:spAutoFit/>
          </a:bodyPr>
          <a:lstStyle/>
          <a:p>
            <a:pPr>
              <a:buFont typeface="Arial" pitchFamily="34" charset="0"/>
              <a:buNone/>
              <a:defRPr/>
            </a:pPr>
            <a:r>
              <a:rPr lang="zh-CN" altLang="en-US" sz="4400" dirty="0">
                <a:latin typeface="+mn-ea"/>
                <a:ea typeface="+mn-ea"/>
              </a:rPr>
              <a:t>学习任务</a:t>
            </a:r>
            <a:r>
              <a:rPr lang="en-US" altLang="zh-CN" sz="4400" dirty="0">
                <a:latin typeface="+mn-ea"/>
                <a:ea typeface="+mn-ea"/>
              </a:rPr>
              <a:t>2</a:t>
            </a:r>
            <a:endParaRPr lang="zh-CN" altLang="en-US" sz="4400" dirty="0">
              <a:latin typeface="+mn-ea"/>
              <a:ea typeface="+mn-ea"/>
            </a:endParaRPr>
          </a:p>
        </p:txBody>
      </p:sp>
    </p:spTree>
  </p:cSld>
  <p:clrMapOvr>
    <a:masterClrMapping/>
  </p:clrMapOvr>
  <p:transition spd="slow" advClick="0" advTm="6000">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TextBox 54"/>
          <p:cNvSpPr txBox="1">
            <a:spLocks noChangeArrowheads="1"/>
          </p:cNvSpPr>
          <p:nvPr/>
        </p:nvSpPr>
        <p:spPr bwMode="auto">
          <a:xfrm>
            <a:off x="1462881" y="136783"/>
            <a:ext cx="5041900" cy="369332"/>
          </a:xfrm>
          <a:prstGeom prst="rect">
            <a:avLst/>
          </a:prstGeom>
          <a:noFill/>
          <a:ln w="9525">
            <a:noFill/>
            <a:miter lim="800000"/>
            <a:headEnd/>
            <a:tailEnd/>
          </a:ln>
        </p:spPr>
        <p:txBody>
          <a:bodyPr>
            <a:spAutoFit/>
          </a:bodyPr>
          <a:lstStyle/>
          <a:p>
            <a:pPr marL="0" lvl="1">
              <a:buFont typeface="Arial" pitchFamily="34" charset="0"/>
              <a:buNone/>
              <a:defRPr/>
            </a:pPr>
            <a:r>
              <a:rPr lang="zh-CN" altLang="en-US" dirty="0" smtClean="0">
                <a:solidFill>
                  <a:schemeClr val="accent2"/>
                </a:solidFill>
                <a:latin typeface="+mn-ea"/>
                <a:ea typeface="+mn-ea"/>
              </a:rPr>
              <a:t>施工部署及施工准备工作</a:t>
            </a:r>
            <a:endParaRPr lang="zh-CN" altLang="en-US" dirty="0">
              <a:solidFill>
                <a:schemeClr val="accent2"/>
              </a:solidFill>
              <a:latin typeface="+mn-ea"/>
              <a:ea typeface="+mn-ea"/>
            </a:endParaRPr>
          </a:p>
        </p:txBody>
      </p:sp>
      <p:sp>
        <p:nvSpPr>
          <p:cNvPr id="4" name="Oval 5"/>
          <p:cNvSpPr>
            <a:spLocks noChangeArrowheads="1"/>
          </p:cNvSpPr>
          <p:nvPr/>
        </p:nvSpPr>
        <p:spPr bwMode="auto">
          <a:xfrm>
            <a:off x="3776663" y="1325563"/>
            <a:ext cx="1247775" cy="1252537"/>
          </a:xfrm>
          <a:prstGeom prst="ellipse">
            <a:avLst/>
          </a:prstGeom>
          <a:solidFill>
            <a:schemeClr val="tx1"/>
          </a:solidFill>
          <a:ln w="9525">
            <a:noFill/>
            <a:round/>
            <a:headEnd/>
            <a:tailEnd/>
          </a:ln>
        </p:spPr>
        <p:txBody>
          <a:bodyPr/>
          <a:lstStyle/>
          <a:p>
            <a:pPr>
              <a:buFont typeface="Arial" pitchFamily="34" charset="0"/>
              <a:buNone/>
            </a:pPr>
            <a:endParaRPr lang="zh-CN" altLang="en-US">
              <a:solidFill>
                <a:schemeClr val="accent1"/>
              </a:solidFill>
            </a:endParaRPr>
          </a:p>
        </p:txBody>
      </p:sp>
      <p:sp>
        <p:nvSpPr>
          <p:cNvPr id="5" name="Oval 6"/>
          <p:cNvSpPr>
            <a:spLocks noChangeArrowheads="1"/>
          </p:cNvSpPr>
          <p:nvPr/>
        </p:nvSpPr>
        <p:spPr bwMode="auto">
          <a:xfrm>
            <a:off x="3776663" y="3178175"/>
            <a:ext cx="1247775" cy="1250950"/>
          </a:xfrm>
          <a:prstGeom prst="ellipse">
            <a:avLst/>
          </a:prstGeom>
          <a:solidFill>
            <a:schemeClr val="bg2"/>
          </a:solidFill>
          <a:ln w="9525">
            <a:noFill/>
            <a:round/>
            <a:headEnd/>
            <a:tailEnd/>
          </a:ln>
        </p:spPr>
        <p:txBody>
          <a:bodyPr/>
          <a:lstStyle/>
          <a:p>
            <a:pPr>
              <a:buFont typeface="Arial" pitchFamily="34" charset="0"/>
              <a:buNone/>
            </a:pPr>
            <a:endParaRPr lang="zh-CN" altLang="en-US">
              <a:solidFill>
                <a:schemeClr val="accent1"/>
              </a:solidFill>
            </a:endParaRPr>
          </a:p>
        </p:txBody>
      </p:sp>
      <p:sp>
        <p:nvSpPr>
          <p:cNvPr id="6" name="Oval 7"/>
          <p:cNvSpPr>
            <a:spLocks noChangeArrowheads="1"/>
          </p:cNvSpPr>
          <p:nvPr/>
        </p:nvSpPr>
        <p:spPr bwMode="auto">
          <a:xfrm>
            <a:off x="3776663" y="5068888"/>
            <a:ext cx="1247775" cy="1252537"/>
          </a:xfrm>
          <a:prstGeom prst="ellipse">
            <a:avLst/>
          </a:prstGeom>
          <a:solidFill>
            <a:schemeClr val="bg1"/>
          </a:solidFill>
          <a:ln w="9525">
            <a:noFill/>
            <a:round/>
            <a:headEnd/>
            <a:tailEnd/>
          </a:ln>
        </p:spPr>
        <p:txBody>
          <a:bodyPr/>
          <a:lstStyle/>
          <a:p>
            <a:pPr>
              <a:buFont typeface="Arial" pitchFamily="34" charset="0"/>
              <a:buNone/>
            </a:pPr>
            <a:endParaRPr lang="zh-CN" altLang="en-US">
              <a:solidFill>
                <a:schemeClr val="accent1"/>
              </a:solidFill>
            </a:endParaRPr>
          </a:p>
        </p:txBody>
      </p:sp>
      <p:sp>
        <p:nvSpPr>
          <p:cNvPr id="7" name="Oval 8"/>
          <p:cNvSpPr>
            <a:spLocks noChangeArrowheads="1"/>
          </p:cNvSpPr>
          <p:nvPr/>
        </p:nvSpPr>
        <p:spPr bwMode="auto">
          <a:xfrm>
            <a:off x="582613" y="2644775"/>
            <a:ext cx="2490787" cy="2501900"/>
          </a:xfrm>
          <a:prstGeom prst="ellipse">
            <a:avLst/>
          </a:prstGeom>
          <a:solidFill>
            <a:schemeClr val="accent1">
              <a:lumMod val="40000"/>
              <a:lumOff val="60000"/>
            </a:schemeClr>
          </a:solidFill>
          <a:ln>
            <a:noFill/>
          </a:ln>
        </p:spPr>
        <p:txBody>
          <a:bodyPr/>
          <a:lstStyle/>
          <a:p>
            <a:pPr>
              <a:buFont typeface="Arial" pitchFamily="34" charset="0"/>
              <a:buNone/>
              <a:defRPr/>
            </a:pPr>
            <a:endParaRPr lang="zh-CN" altLang="en-US"/>
          </a:p>
        </p:txBody>
      </p:sp>
      <p:sp>
        <p:nvSpPr>
          <p:cNvPr id="8" name="Oval 9"/>
          <p:cNvSpPr>
            <a:spLocks noChangeArrowheads="1"/>
          </p:cNvSpPr>
          <p:nvPr/>
        </p:nvSpPr>
        <p:spPr bwMode="auto">
          <a:xfrm>
            <a:off x="730250" y="2790825"/>
            <a:ext cx="2197100" cy="2208213"/>
          </a:xfrm>
          <a:prstGeom prst="ellipse">
            <a:avLst/>
          </a:prstGeom>
          <a:blipFill dpi="0" rotWithShape="1">
            <a:blip r:embed="rId4" cstate="print"/>
            <a:srcRect/>
            <a:stretch>
              <a:fillRect/>
            </a:stretch>
          </a:blipFill>
          <a:ln w="10">
            <a:solidFill>
              <a:srgbClr val="C1C0C3"/>
            </a:solidFill>
            <a:miter lim="800000"/>
            <a:headEnd/>
            <a:tailEnd/>
          </a:ln>
        </p:spPr>
        <p:txBody>
          <a:bodyPr/>
          <a:lstStyle/>
          <a:p>
            <a:pPr>
              <a:buFont typeface="Arial" pitchFamily="34" charset="0"/>
              <a:buNone/>
            </a:pPr>
            <a:endParaRPr lang="zh-CN" altLang="en-US"/>
          </a:p>
        </p:txBody>
      </p:sp>
      <p:cxnSp>
        <p:nvCxnSpPr>
          <p:cNvPr id="12" name="直接连接符 11"/>
          <p:cNvCxnSpPr>
            <a:cxnSpLocks noChangeShapeType="1"/>
          </p:cNvCxnSpPr>
          <p:nvPr/>
        </p:nvCxnSpPr>
        <p:spPr bwMode="auto">
          <a:xfrm>
            <a:off x="3138488" y="3856038"/>
            <a:ext cx="615950" cy="0"/>
          </a:xfrm>
          <a:prstGeom prst="line">
            <a:avLst/>
          </a:prstGeom>
          <a:noFill/>
          <a:ln w="9525" algn="ctr">
            <a:solidFill>
              <a:schemeClr val="accent1"/>
            </a:solidFill>
            <a:round/>
            <a:headEnd/>
            <a:tailEnd type="triangle" w="med" len="med"/>
          </a:ln>
        </p:spPr>
      </p:cxnSp>
      <p:cxnSp>
        <p:nvCxnSpPr>
          <p:cNvPr id="13" name="直接连接符 12"/>
          <p:cNvCxnSpPr>
            <a:cxnSpLocks noChangeShapeType="1"/>
          </p:cNvCxnSpPr>
          <p:nvPr/>
        </p:nvCxnSpPr>
        <p:spPr bwMode="auto">
          <a:xfrm flipV="1">
            <a:off x="2811463" y="2357438"/>
            <a:ext cx="887412" cy="604837"/>
          </a:xfrm>
          <a:prstGeom prst="line">
            <a:avLst/>
          </a:prstGeom>
          <a:noFill/>
          <a:ln w="9525" algn="ctr">
            <a:solidFill>
              <a:schemeClr val="accent1"/>
            </a:solidFill>
            <a:round/>
            <a:headEnd/>
            <a:tailEnd type="triangle" w="med" len="med"/>
          </a:ln>
        </p:spPr>
      </p:cxnSp>
      <p:cxnSp>
        <p:nvCxnSpPr>
          <p:cNvPr id="14" name="直接连接符 13"/>
          <p:cNvCxnSpPr>
            <a:cxnSpLocks noChangeShapeType="1"/>
          </p:cNvCxnSpPr>
          <p:nvPr/>
        </p:nvCxnSpPr>
        <p:spPr bwMode="auto">
          <a:xfrm>
            <a:off x="2660650" y="4940300"/>
            <a:ext cx="1038225" cy="635000"/>
          </a:xfrm>
          <a:prstGeom prst="line">
            <a:avLst/>
          </a:prstGeom>
          <a:noFill/>
          <a:ln w="9525" algn="ctr">
            <a:solidFill>
              <a:schemeClr val="accent1"/>
            </a:solidFill>
            <a:round/>
            <a:headEnd/>
            <a:tailEnd type="triangle" w="med" len="med"/>
          </a:ln>
        </p:spPr>
      </p:cxnSp>
      <p:sp>
        <p:nvSpPr>
          <p:cNvPr id="15" name="TextBox 14"/>
          <p:cNvSpPr txBox="1"/>
          <p:nvPr/>
        </p:nvSpPr>
        <p:spPr>
          <a:xfrm>
            <a:off x="4048125" y="1597025"/>
            <a:ext cx="646113" cy="646113"/>
          </a:xfrm>
          <a:prstGeom prst="rect">
            <a:avLst/>
          </a:prstGeom>
          <a:noFill/>
        </p:spPr>
        <p:txBody>
          <a:bodyPr wrap="none">
            <a:spAutoFit/>
          </a:bodyPr>
          <a:lstStyle/>
          <a:p>
            <a:pPr algn="ctr">
              <a:buFont typeface="Arial" pitchFamily="34" charset="0"/>
              <a:buNone/>
              <a:defRPr/>
            </a:pPr>
            <a:r>
              <a:rPr lang="zh-CN" altLang="en-US" sz="3600" dirty="0">
                <a:solidFill>
                  <a:schemeClr val="accent2"/>
                </a:solidFill>
                <a:latin typeface="+mn-ea"/>
                <a:ea typeface="+mn-ea"/>
              </a:rPr>
              <a:t>一</a:t>
            </a:r>
          </a:p>
        </p:txBody>
      </p:sp>
      <p:sp>
        <p:nvSpPr>
          <p:cNvPr id="21" name="TextBox 20"/>
          <p:cNvSpPr txBox="1"/>
          <p:nvPr/>
        </p:nvSpPr>
        <p:spPr>
          <a:xfrm>
            <a:off x="5100638" y="1674813"/>
            <a:ext cx="2808287" cy="553998"/>
          </a:xfrm>
          <a:prstGeom prst="rect">
            <a:avLst/>
          </a:prstGeom>
          <a:noFill/>
        </p:spPr>
        <p:txBody>
          <a:bodyPr>
            <a:spAutoFit/>
          </a:bodyPr>
          <a:lstStyle/>
          <a:p>
            <a:pPr algn="just">
              <a:lnSpc>
                <a:spcPct val="150000"/>
              </a:lnSpc>
              <a:buFont typeface="Arial" pitchFamily="34" charset="0"/>
              <a:buNone/>
              <a:defRPr/>
            </a:pPr>
            <a:r>
              <a:rPr lang="zh-CN" altLang="en-US" sz="2000" dirty="0" smtClean="0">
                <a:latin typeface="+mn-ea"/>
                <a:ea typeface="+mn-ea"/>
              </a:rPr>
              <a:t>工程目标</a:t>
            </a:r>
            <a:endParaRPr lang="zh-CN" altLang="en-US" sz="2000" dirty="0">
              <a:solidFill>
                <a:schemeClr val="accent1"/>
              </a:solidFill>
              <a:latin typeface="+mn-ea"/>
              <a:ea typeface="+mn-ea"/>
            </a:endParaRPr>
          </a:p>
        </p:txBody>
      </p:sp>
      <p:sp>
        <p:nvSpPr>
          <p:cNvPr id="22" name="TextBox 21"/>
          <p:cNvSpPr txBox="1"/>
          <p:nvPr/>
        </p:nvSpPr>
        <p:spPr>
          <a:xfrm>
            <a:off x="5089525" y="3414713"/>
            <a:ext cx="5386388" cy="553998"/>
          </a:xfrm>
          <a:prstGeom prst="rect">
            <a:avLst/>
          </a:prstGeom>
          <a:noFill/>
        </p:spPr>
        <p:txBody>
          <a:bodyPr>
            <a:spAutoFit/>
          </a:bodyPr>
          <a:lstStyle>
            <a:defPPr>
              <a:defRPr lang="zh-CN"/>
            </a:defPPr>
            <a:lvl1pPr algn="just">
              <a:lnSpc>
                <a:spcPct val="150000"/>
              </a:lnSpc>
              <a:defRPr>
                <a:solidFill>
                  <a:schemeClr val="bg1"/>
                </a:solidFill>
                <a:latin typeface="微软雅黑" pitchFamily="34" charset="-122"/>
                <a:ea typeface="微软雅黑" pitchFamily="34" charset="-122"/>
              </a:defRPr>
            </a:lvl1pPr>
          </a:lstStyle>
          <a:p>
            <a:pPr>
              <a:buFont typeface="Arial" pitchFamily="34" charset="0"/>
              <a:buNone/>
              <a:defRPr/>
            </a:pPr>
            <a:r>
              <a:rPr lang="zh-CN" altLang="en-US" sz="2000" dirty="0" smtClean="0">
                <a:solidFill>
                  <a:schemeClr val="accent1">
                    <a:lumMod val="50000"/>
                  </a:schemeClr>
                </a:solidFill>
                <a:latin typeface="+mn-ea"/>
                <a:ea typeface="+mn-ea"/>
              </a:rPr>
              <a:t>施工组织</a:t>
            </a:r>
            <a:endParaRPr lang="zh-CN" altLang="en-US" sz="2000" dirty="0">
              <a:solidFill>
                <a:schemeClr val="accent1">
                  <a:lumMod val="50000"/>
                </a:schemeClr>
              </a:solidFill>
              <a:latin typeface="+mn-ea"/>
              <a:ea typeface="+mn-ea"/>
            </a:endParaRPr>
          </a:p>
        </p:txBody>
      </p:sp>
      <p:sp>
        <p:nvSpPr>
          <p:cNvPr id="23" name="TextBox 22"/>
          <p:cNvSpPr txBox="1"/>
          <p:nvPr/>
        </p:nvSpPr>
        <p:spPr>
          <a:xfrm>
            <a:off x="5089525" y="5403850"/>
            <a:ext cx="5761038" cy="499624"/>
          </a:xfrm>
          <a:prstGeom prst="rect">
            <a:avLst/>
          </a:prstGeom>
          <a:noFill/>
        </p:spPr>
        <p:txBody>
          <a:bodyPr>
            <a:spAutoFit/>
          </a:bodyPr>
          <a:lstStyle>
            <a:defPPr>
              <a:defRPr lang="zh-CN"/>
            </a:defPPr>
            <a:lvl1pPr algn="just">
              <a:lnSpc>
                <a:spcPct val="150000"/>
              </a:lnSpc>
              <a:defRPr>
                <a:solidFill>
                  <a:schemeClr val="bg1"/>
                </a:solidFill>
                <a:latin typeface="微软雅黑" pitchFamily="34" charset="-122"/>
                <a:ea typeface="微软雅黑" pitchFamily="34" charset="-122"/>
              </a:defRPr>
            </a:lvl1pPr>
          </a:lstStyle>
          <a:p>
            <a:pPr>
              <a:buFont typeface="Arial" pitchFamily="34" charset="0"/>
              <a:buNone/>
              <a:defRPr/>
            </a:pPr>
            <a:r>
              <a:rPr lang="zh-CN" altLang="en-US" sz="2000" dirty="0" smtClean="0">
                <a:solidFill>
                  <a:schemeClr val="accent1">
                    <a:lumMod val="50000"/>
                  </a:schemeClr>
                </a:solidFill>
              </a:rPr>
              <a:t>施工准备</a:t>
            </a:r>
            <a:endParaRPr lang="zh-CN" altLang="en-US" sz="2000" dirty="0">
              <a:solidFill>
                <a:schemeClr val="accent1">
                  <a:lumMod val="50000"/>
                </a:schemeClr>
              </a:solidFill>
              <a:latin typeface="+mn-ea"/>
              <a:ea typeface="+mn-ea"/>
            </a:endParaRPr>
          </a:p>
        </p:txBody>
      </p:sp>
      <p:sp>
        <p:nvSpPr>
          <p:cNvPr id="26" name="TextBox 14"/>
          <p:cNvSpPr txBox="1"/>
          <p:nvPr/>
        </p:nvSpPr>
        <p:spPr>
          <a:xfrm>
            <a:off x="4048125" y="3497263"/>
            <a:ext cx="646113" cy="646112"/>
          </a:xfrm>
          <a:prstGeom prst="rect">
            <a:avLst/>
          </a:prstGeom>
          <a:noFill/>
        </p:spPr>
        <p:txBody>
          <a:bodyPr wrap="none">
            <a:spAutoFit/>
          </a:bodyPr>
          <a:lstStyle/>
          <a:p>
            <a:pPr algn="ctr">
              <a:buFont typeface="Arial" pitchFamily="34" charset="0"/>
              <a:buNone/>
              <a:defRPr/>
            </a:pPr>
            <a:r>
              <a:rPr lang="zh-CN" altLang="en-US" sz="3600" dirty="0">
                <a:solidFill>
                  <a:schemeClr val="accent2"/>
                </a:solidFill>
                <a:latin typeface="+mn-ea"/>
                <a:ea typeface="+mn-ea"/>
              </a:rPr>
              <a:t>二</a:t>
            </a:r>
          </a:p>
        </p:txBody>
      </p:sp>
      <p:sp>
        <p:nvSpPr>
          <p:cNvPr id="27" name="TextBox 14"/>
          <p:cNvSpPr txBox="1"/>
          <p:nvPr/>
        </p:nvSpPr>
        <p:spPr>
          <a:xfrm>
            <a:off x="4076700" y="5403850"/>
            <a:ext cx="646113" cy="646113"/>
          </a:xfrm>
          <a:prstGeom prst="rect">
            <a:avLst/>
          </a:prstGeom>
          <a:noFill/>
        </p:spPr>
        <p:txBody>
          <a:bodyPr wrap="none">
            <a:spAutoFit/>
          </a:bodyPr>
          <a:lstStyle/>
          <a:p>
            <a:pPr algn="ctr">
              <a:buFont typeface="Arial" pitchFamily="34" charset="0"/>
              <a:buNone/>
              <a:defRPr/>
            </a:pPr>
            <a:r>
              <a:rPr lang="zh-CN" altLang="en-US" sz="3600" dirty="0">
                <a:solidFill>
                  <a:schemeClr val="accent2"/>
                </a:solidFill>
                <a:latin typeface="+mn-ea"/>
                <a:ea typeface="+mn-ea"/>
              </a:rPr>
              <a:t>三</a:t>
            </a:r>
          </a:p>
        </p:txBody>
      </p:sp>
      <p:sp>
        <p:nvSpPr>
          <p:cNvPr id="2" name="矩形 1"/>
          <p:cNvSpPr/>
          <p:nvPr/>
        </p:nvSpPr>
        <p:spPr>
          <a:xfrm>
            <a:off x="8114605" y="4651375"/>
            <a:ext cx="3607078" cy="1754326"/>
          </a:xfrm>
          <a:prstGeom prst="rect">
            <a:avLst/>
          </a:prstGeom>
        </p:spPr>
        <p:txBody>
          <a:bodyPr wrap="none">
            <a:spAutoFit/>
          </a:bodyPr>
          <a:lstStyle/>
          <a:p>
            <a:pPr>
              <a:lnSpc>
                <a:spcPct val="200000"/>
              </a:lnSpc>
              <a:buFont typeface="Arial" pitchFamily="34" charset="0"/>
              <a:buNone/>
              <a:defRPr/>
            </a:pPr>
            <a:r>
              <a:rPr lang="en-US" altLang="zh-CN" dirty="0">
                <a:latin typeface="+mn-ea"/>
                <a:ea typeface="+mn-ea"/>
              </a:rPr>
              <a:t>1</a:t>
            </a:r>
            <a:r>
              <a:rPr lang="en-US" altLang="zh-CN" dirty="0" smtClean="0">
                <a:latin typeface="+mn-ea"/>
                <a:ea typeface="+mn-ea"/>
              </a:rPr>
              <a:t>.</a:t>
            </a:r>
            <a:r>
              <a:rPr lang="zh-CN" altLang="en-US" dirty="0" smtClean="0">
                <a:latin typeface="+mn-ea"/>
                <a:ea typeface="+mn-ea"/>
              </a:rPr>
              <a:t>技术准备</a:t>
            </a:r>
            <a:endParaRPr lang="en-US" altLang="zh-CN" dirty="0">
              <a:latin typeface="+mn-ea"/>
              <a:ea typeface="+mn-ea"/>
            </a:endParaRPr>
          </a:p>
          <a:p>
            <a:pPr>
              <a:lnSpc>
                <a:spcPct val="200000"/>
              </a:lnSpc>
              <a:buFont typeface="Arial" pitchFamily="34" charset="0"/>
              <a:buNone/>
              <a:defRPr/>
            </a:pPr>
            <a:r>
              <a:rPr lang="en-US" altLang="zh-CN" dirty="0">
                <a:latin typeface="+mn-ea"/>
                <a:ea typeface="+mn-ea"/>
              </a:rPr>
              <a:t>2</a:t>
            </a:r>
            <a:r>
              <a:rPr lang="en-US" altLang="zh-CN" dirty="0" smtClean="0">
                <a:latin typeface="+mn-ea"/>
                <a:ea typeface="+mn-ea"/>
              </a:rPr>
              <a:t>.</a:t>
            </a:r>
            <a:r>
              <a:rPr lang="zh-CN" altLang="en-US" dirty="0" smtClean="0">
                <a:latin typeface="+mn-ea"/>
                <a:ea typeface="+mn-ea"/>
              </a:rPr>
              <a:t>现场准备</a:t>
            </a:r>
            <a:endParaRPr lang="en-US" altLang="zh-CN" dirty="0">
              <a:latin typeface="+mn-ea"/>
              <a:ea typeface="+mn-ea"/>
            </a:endParaRPr>
          </a:p>
          <a:p>
            <a:pPr>
              <a:lnSpc>
                <a:spcPct val="200000"/>
              </a:lnSpc>
              <a:buFont typeface="Arial" pitchFamily="34" charset="0"/>
              <a:buNone/>
              <a:defRPr/>
            </a:pPr>
            <a:r>
              <a:rPr lang="en-US" altLang="zh-CN" dirty="0">
                <a:latin typeface="+mn-ea"/>
                <a:ea typeface="+mn-ea"/>
              </a:rPr>
              <a:t>3</a:t>
            </a:r>
            <a:r>
              <a:rPr lang="en-US" altLang="zh-CN" dirty="0" smtClean="0">
                <a:latin typeface="+mn-ea"/>
                <a:ea typeface="+mn-ea"/>
              </a:rPr>
              <a:t>.</a:t>
            </a:r>
            <a:r>
              <a:rPr lang="zh-CN" altLang="en-US" dirty="0" smtClean="0">
                <a:latin typeface="+mn-ea"/>
                <a:ea typeface="+mn-ea"/>
              </a:rPr>
              <a:t>物资、机械设备、周转工具准备</a:t>
            </a:r>
            <a:endParaRPr lang="zh-CN" altLang="en-US" dirty="0">
              <a:latin typeface="+mn-ea"/>
              <a:ea typeface="+mn-ea"/>
            </a:endParaRPr>
          </a:p>
        </p:txBody>
      </p:sp>
      <p:sp>
        <p:nvSpPr>
          <p:cNvPr id="46098" name="右箭头 30"/>
          <p:cNvSpPr>
            <a:spLocks noChangeArrowheads="1"/>
          </p:cNvSpPr>
          <p:nvPr/>
        </p:nvSpPr>
        <p:spPr bwMode="auto">
          <a:xfrm>
            <a:off x="6746453" y="5517711"/>
            <a:ext cx="576263" cy="385763"/>
          </a:xfrm>
          <a:prstGeom prst="rightArrow">
            <a:avLst>
              <a:gd name="adj1" fmla="val 50000"/>
              <a:gd name="adj2" fmla="val 50002"/>
            </a:avLst>
          </a:prstGeom>
          <a:solidFill>
            <a:schemeClr val="accent1"/>
          </a:solidFill>
          <a:ln w="9525" algn="ctr">
            <a:solidFill>
              <a:schemeClr val="tx1"/>
            </a:solidFill>
            <a:round/>
            <a:headEnd/>
            <a:tailEnd/>
          </a:ln>
        </p:spPr>
        <p:txBody>
          <a:bodyPr/>
          <a:lstStyle/>
          <a:p>
            <a:pPr>
              <a:buFont typeface="Arial" pitchFamily="34" charset="0"/>
              <a:buNone/>
            </a:pPr>
            <a:endParaRPr lang="zh-CN" altLang="en-US"/>
          </a:p>
        </p:txBody>
      </p:sp>
      <p:sp>
        <p:nvSpPr>
          <p:cNvPr id="28" name="TextBox 55"/>
          <p:cNvSpPr txBox="1">
            <a:spLocks noChangeArrowheads="1"/>
          </p:cNvSpPr>
          <p:nvPr/>
        </p:nvSpPr>
        <p:spPr bwMode="auto">
          <a:xfrm>
            <a:off x="-310331" y="167561"/>
            <a:ext cx="1497013" cy="338554"/>
          </a:xfrm>
          <a:prstGeom prst="rect">
            <a:avLst/>
          </a:prstGeom>
          <a:noFill/>
          <a:ln w="9525">
            <a:noFill/>
            <a:miter lim="800000"/>
            <a:headEnd/>
            <a:tailEnd/>
          </a:ln>
        </p:spPr>
        <p:txBody>
          <a:bodyPr>
            <a:spAutoFit/>
          </a:bodyPr>
          <a:lstStyle/>
          <a:p>
            <a:pPr algn="r">
              <a:buFont typeface="Arial" pitchFamily="34" charset="0"/>
              <a:buNone/>
            </a:pPr>
            <a:r>
              <a:rPr lang="zh-CN" altLang="en-US" sz="1600" dirty="0">
                <a:solidFill>
                  <a:schemeClr val="accent2"/>
                </a:solidFill>
                <a:latin typeface="华文细黑"/>
                <a:ea typeface="华文细黑"/>
                <a:cs typeface="华文细黑"/>
              </a:rPr>
              <a:t>学习任</a:t>
            </a:r>
            <a:r>
              <a:rPr lang="zh-CN" altLang="en-US" sz="1600" dirty="0" smtClean="0">
                <a:solidFill>
                  <a:schemeClr val="accent2"/>
                </a:solidFill>
                <a:latin typeface="华文细黑"/>
                <a:ea typeface="华文细黑"/>
                <a:cs typeface="华文细黑"/>
              </a:rPr>
              <a:t>务</a:t>
            </a:r>
            <a:r>
              <a:rPr lang="en-US" altLang="zh-CN" sz="1600" dirty="0" smtClean="0">
                <a:solidFill>
                  <a:schemeClr val="accent2"/>
                </a:solidFill>
                <a:latin typeface="华文细黑"/>
                <a:ea typeface="华文细黑"/>
                <a:cs typeface="华文细黑"/>
              </a:rPr>
              <a:t>2</a:t>
            </a:r>
            <a:endParaRPr lang="zh-CN" altLang="en-US" sz="1600" dirty="0">
              <a:solidFill>
                <a:schemeClr val="accent2"/>
              </a:solidFill>
              <a:latin typeface="华文细黑"/>
              <a:ea typeface="华文细黑"/>
              <a:cs typeface="华文细黑"/>
            </a:endParaRPr>
          </a:p>
        </p:txBody>
      </p:sp>
    </p:spTree>
    <p:custDataLst>
      <p:tags r:id="rId1"/>
    </p:custDataLst>
  </p:cSld>
  <p:clrMapOvr>
    <a:masterClrMapping/>
  </p:clrMapOvr>
  <p:transition spd="slow" advTm="11658">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5954365" y="1412776"/>
            <a:ext cx="5472905" cy="1892826"/>
          </a:xfrm>
          <a:prstGeom prst="rect">
            <a:avLst/>
          </a:prstGeom>
          <a:noFill/>
        </p:spPr>
        <p:txBody>
          <a:bodyPr wrap="square">
            <a:spAutoFit/>
          </a:bodyPr>
          <a:lstStyle/>
          <a:p>
            <a:pPr>
              <a:lnSpc>
                <a:spcPct val="150000"/>
              </a:lnSpc>
              <a:buFont typeface="Arial" pitchFamily="34" charset="0"/>
              <a:buNone/>
              <a:defRPr/>
            </a:pPr>
            <a:r>
              <a:rPr lang="zh-CN" altLang="en-US" sz="2400" dirty="0">
                <a:latin typeface="+mn-ea"/>
                <a:ea typeface="+mn-ea"/>
              </a:rPr>
              <a:t>一</a:t>
            </a:r>
            <a:r>
              <a:rPr lang="zh-CN" altLang="en-US" sz="2400" dirty="0" smtClean="0">
                <a:latin typeface="+mn-ea"/>
                <a:ea typeface="+mn-ea"/>
              </a:rPr>
              <a:t>、工程目标</a:t>
            </a:r>
            <a:endParaRPr lang="en-US" altLang="zh-CN" sz="2400" dirty="0">
              <a:latin typeface="+mn-ea"/>
              <a:ea typeface="+mn-ea"/>
            </a:endParaRPr>
          </a:p>
          <a:p>
            <a:pPr>
              <a:lnSpc>
                <a:spcPct val="150000"/>
              </a:lnSpc>
              <a:buFont typeface="Arial" pitchFamily="34" charset="0"/>
              <a:buNone/>
              <a:defRPr/>
            </a:pPr>
            <a:endParaRPr lang="en-US" altLang="zh-CN" dirty="0">
              <a:latin typeface="+mn-ea"/>
              <a:ea typeface="+mn-ea"/>
            </a:endParaRPr>
          </a:p>
          <a:p>
            <a:pPr>
              <a:lnSpc>
                <a:spcPct val="150000"/>
              </a:lnSpc>
              <a:buFont typeface="Arial" pitchFamily="34" charset="0"/>
              <a:buNone/>
              <a:defRPr/>
            </a:pPr>
            <a:endParaRPr lang="zh-CN" altLang="en-US" dirty="0">
              <a:latin typeface="+mn-ea"/>
              <a:ea typeface="+mn-ea"/>
            </a:endParaRPr>
          </a:p>
          <a:p>
            <a:pPr>
              <a:lnSpc>
                <a:spcPct val="150000"/>
              </a:lnSpc>
              <a:buFont typeface="Arial" pitchFamily="34" charset="0"/>
              <a:buNone/>
              <a:defRPr/>
            </a:pPr>
            <a:r>
              <a:rPr lang="zh-CN" altLang="en-US" dirty="0" smtClean="0">
                <a:latin typeface="+mn-ea"/>
                <a:ea typeface="+mn-ea"/>
              </a:rPr>
              <a:t>质量目标：合格。</a:t>
            </a:r>
            <a:endParaRPr lang="en-US" altLang="zh-CN" dirty="0">
              <a:latin typeface="+mn-ea"/>
              <a:ea typeface="+mn-ea"/>
            </a:endParaRPr>
          </a:p>
        </p:txBody>
      </p:sp>
      <p:pic>
        <p:nvPicPr>
          <p:cNvPr id="1026" name="Picture 2"/>
          <p:cNvPicPr>
            <a:picLocks noChangeAspect="1" noChangeArrowheads="1"/>
          </p:cNvPicPr>
          <p:nvPr/>
        </p:nvPicPr>
        <p:blipFill>
          <a:blip r:embed="rId3" cstate="print"/>
          <a:srcRect/>
          <a:stretch>
            <a:fillRect/>
          </a:stretch>
        </p:blipFill>
        <p:spPr bwMode="auto">
          <a:xfrm>
            <a:off x="686319" y="2204864"/>
            <a:ext cx="4763990" cy="2977183"/>
          </a:xfrm>
          <a:prstGeom prst="rect">
            <a:avLst/>
          </a:prstGeom>
          <a:noFill/>
          <a:ln w="9525">
            <a:noFill/>
            <a:miter lim="800000"/>
            <a:headEnd/>
            <a:tailEnd/>
          </a:ln>
        </p:spPr>
      </p:pic>
      <p:sp>
        <p:nvSpPr>
          <p:cNvPr id="9" name="矩形 8"/>
          <p:cNvSpPr/>
          <p:nvPr/>
        </p:nvSpPr>
        <p:spPr>
          <a:xfrm>
            <a:off x="5954365" y="3356992"/>
            <a:ext cx="5303615" cy="2120902"/>
          </a:xfrm>
          <a:prstGeom prst="rect">
            <a:avLst/>
          </a:prstGeom>
        </p:spPr>
        <p:txBody>
          <a:bodyPr wrap="square">
            <a:spAutoFit/>
          </a:bodyPr>
          <a:lstStyle/>
          <a:p>
            <a:pPr>
              <a:lnSpc>
                <a:spcPct val="150000"/>
              </a:lnSpc>
            </a:pPr>
            <a:r>
              <a:rPr lang="zh-CN" altLang="en-US" dirty="0" smtClean="0">
                <a:latin typeface="+mn-ea"/>
                <a:ea typeface="+mn-ea"/>
              </a:rPr>
              <a:t>工期目标计划开工日期为</a:t>
            </a:r>
            <a:r>
              <a:rPr lang="en-US" altLang="zh-CN" dirty="0" smtClean="0">
                <a:latin typeface="+mn-ea"/>
                <a:ea typeface="+mn-ea"/>
              </a:rPr>
              <a:t>2013 </a:t>
            </a:r>
            <a:r>
              <a:rPr lang="zh-CN" altLang="en-US" dirty="0" smtClean="0">
                <a:latin typeface="+mn-ea"/>
                <a:ea typeface="+mn-ea"/>
              </a:rPr>
              <a:t>年</a:t>
            </a:r>
            <a:r>
              <a:rPr lang="en-US" altLang="zh-CN" dirty="0" smtClean="0">
                <a:latin typeface="+mn-ea"/>
                <a:ea typeface="+mn-ea"/>
              </a:rPr>
              <a:t>10 </a:t>
            </a:r>
            <a:r>
              <a:rPr lang="zh-CN" altLang="en-US" dirty="0" smtClean="0">
                <a:latin typeface="+mn-ea"/>
                <a:ea typeface="+mn-ea"/>
              </a:rPr>
              <a:t>月</a:t>
            </a:r>
            <a:r>
              <a:rPr lang="en-US" altLang="zh-CN" dirty="0" smtClean="0">
                <a:latin typeface="+mn-ea"/>
                <a:ea typeface="+mn-ea"/>
              </a:rPr>
              <a:t>10 </a:t>
            </a:r>
            <a:r>
              <a:rPr lang="zh-CN" altLang="en-US" dirty="0" smtClean="0">
                <a:latin typeface="+mn-ea"/>
                <a:ea typeface="+mn-ea"/>
              </a:rPr>
              <a:t>日，计划竣工日期为</a:t>
            </a:r>
            <a:r>
              <a:rPr lang="en-US" altLang="zh-CN" dirty="0" smtClean="0">
                <a:latin typeface="+mn-ea"/>
                <a:ea typeface="+mn-ea"/>
              </a:rPr>
              <a:t>2014 </a:t>
            </a:r>
            <a:r>
              <a:rPr lang="zh-CN" altLang="en-US" dirty="0" smtClean="0">
                <a:latin typeface="+mn-ea"/>
                <a:ea typeface="+mn-ea"/>
              </a:rPr>
              <a:t>年</a:t>
            </a:r>
            <a:r>
              <a:rPr lang="en-US" altLang="zh-CN" dirty="0" smtClean="0">
                <a:latin typeface="+mn-ea"/>
                <a:ea typeface="+mn-ea"/>
              </a:rPr>
              <a:t>5 </a:t>
            </a:r>
            <a:r>
              <a:rPr lang="zh-CN" altLang="en-US" dirty="0" smtClean="0">
                <a:latin typeface="+mn-ea"/>
                <a:ea typeface="+mn-ea"/>
              </a:rPr>
              <a:t>月</a:t>
            </a:r>
            <a:r>
              <a:rPr lang="en-US" altLang="zh-CN" dirty="0" smtClean="0">
                <a:latin typeface="+mn-ea"/>
                <a:ea typeface="+mn-ea"/>
              </a:rPr>
              <a:t>27</a:t>
            </a:r>
            <a:r>
              <a:rPr lang="zh-CN" altLang="en-US" dirty="0" smtClean="0">
                <a:latin typeface="+mn-ea"/>
                <a:ea typeface="+mn-ea"/>
              </a:rPr>
              <a:t>日，施工工期为</a:t>
            </a:r>
            <a:r>
              <a:rPr lang="en-US" altLang="zh-CN" dirty="0" smtClean="0">
                <a:latin typeface="+mn-ea"/>
                <a:ea typeface="+mn-ea"/>
              </a:rPr>
              <a:t>230 </a:t>
            </a:r>
            <a:r>
              <a:rPr lang="zh-CN" altLang="en-US" dirty="0" smtClean="0">
                <a:latin typeface="+mn-ea"/>
                <a:ea typeface="+mn-ea"/>
              </a:rPr>
              <a:t>日历天。</a:t>
            </a:r>
          </a:p>
          <a:p>
            <a:pPr>
              <a:lnSpc>
                <a:spcPct val="150000"/>
              </a:lnSpc>
            </a:pPr>
            <a:r>
              <a:rPr lang="zh-CN" altLang="en-US" dirty="0" smtClean="0">
                <a:latin typeface="+mn-ea"/>
                <a:ea typeface="+mn-ea"/>
              </a:rPr>
              <a:t>安全、文明施工目标文明工程、文明管理、文明施工，营造文明环境，达到所在地安全文明工地标准。</a:t>
            </a:r>
            <a:endParaRPr lang="zh-CN" altLang="en-US" dirty="0">
              <a:latin typeface="+mn-ea"/>
              <a:ea typeface="+mn-ea"/>
            </a:endParaRPr>
          </a:p>
        </p:txBody>
      </p:sp>
      <p:sp>
        <p:nvSpPr>
          <p:cNvPr id="8" name="TextBox 54"/>
          <p:cNvSpPr txBox="1">
            <a:spLocks noChangeArrowheads="1"/>
          </p:cNvSpPr>
          <p:nvPr/>
        </p:nvSpPr>
        <p:spPr bwMode="auto">
          <a:xfrm>
            <a:off x="1462881" y="136783"/>
            <a:ext cx="5041900" cy="369332"/>
          </a:xfrm>
          <a:prstGeom prst="rect">
            <a:avLst/>
          </a:prstGeom>
          <a:noFill/>
          <a:ln w="9525">
            <a:noFill/>
            <a:miter lim="800000"/>
            <a:headEnd/>
            <a:tailEnd/>
          </a:ln>
        </p:spPr>
        <p:txBody>
          <a:bodyPr>
            <a:spAutoFit/>
          </a:bodyPr>
          <a:lstStyle/>
          <a:p>
            <a:pPr marL="0" lvl="1">
              <a:buFont typeface="Arial" pitchFamily="34" charset="0"/>
              <a:buNone/>
              <a:defRPr/>
            </a:pPr>
            <a:r>
              <a:rPr lang="zh-CN" altLang="en-US" dirty="0" smtClean="0">
                <a:solidFill>
                  <a:schemeClr val="accent2"/>
                </a:solidFill>
                <a:latin typeface="+mn-ea"/>
                <a:ea typeface="+mn-ea"/>
              </a:rPr>
              <a:t>施工部署及施工准备工作</a:t>
            </a:r>
            <a:endParaRPr lang="zh-CN" altLang="en-US" dirty="0">
              <a:solidFill>
                <a:schemeClr val="accent2"/>
              </a:solidFill>
              <a:latin typeface="+mn-ea"/>
              <a:ea typeface="+mn-ea"/>
            </a:endParaRPr>
          </a:p>
        </p:txBody>
      </p:sp>
      <p:sp>
        <p:nvSpPr>
          <p:cNvPr id="11" name="TextBox 55"/>
          <p:cNvSpPr txBox="1">
            <a:spLocks noChangeArrowheads="1"/>
          </p:cNvSpPr>
          <p:nvPr/>
        </p:nvSpPr>
        <p:spPr bwMode="auto">
          <a:xfrm>
            <a:off x="-310331" y="167561"/>
            <a:ext cx="1497013" cy="338554"/>
          </a:xfrm>
          <a:prstGeom prst="rect">
            <a:avLst/>
          </a:prstGeom>
          <a:noFill/>
          <a:ln w="9525">
            <a:noFill/>
            <a:miter lim="800000"/>
            <a:headEnd/>
            <a:tailEnd/>
          </a:ln>
        </p:spPr>
        <p:txBody>
          <a:bodyPr>
            <a:spAutoFit/>
          </a:bodyPr>
          <a:lstStyle/>
          <a:p>
            <a:pPr algn="r">
              <a:buFont typeface="Arial" pitchFamily="34" charset="0"/>
              <a:buNone/>
            </a:pPr>
            <a:r>
              <a:rPr lang="zh-CN" altLang="en-US" sz="1600" dirty="0">
                <a:solidFill>
                  <a:schemeClr val="accent2"/>
                </a:solidFill>
                <a:latin typeface="华文细黑"/>
                <a:ea typeface="华文细黑"/>
                <a:cs typeface="华文细黑"/>
              </a:rPr>
              <a:t>学习任</a:t>
            </a:r>
            <a:r>
              <a:rPr lang="zh-CN" altLang="en-US" sz="1600" dirty="0" smtClean="0">
                <a:solidFill>
                  <a:schemeClr val="accent2"/>
                </a:solidFill>
                <a:latin typeface="华文细黑"/>
                <a:ea typeface="华文细黑"/>
                <a:cs typeface="华文细黑"/>
              </a:rPr>
              <a:t>务</a:t>
            </a:r>
            <a:r>
              <a:rPr lang="en-US" altLang="zh-CN" sz="1600" dirty="0" smtClean="0">
                <a:solidFill>
                  <a:schemeClr val="accent2"/>
                </a:solidFill>
                <a:latin typeface="华文细黑"/>
                <a:ea typeface="华文细黑"/>
                <a:cs typeface="华文细黑"/>
              </a:rPr>
              <a:t>2</a:t>
            </a:r>
            <a:endParaRPr lang="zh-CN" altLang="en-US" sz="1600" dirty="0">
              <a:solidFill>
                <a:schemeClr val="accent2"/>
              </a:solidFill>
              <a:latin typeface="华文细黑"/>
              <a:ea typeface="华文细黑"/>
              <a:cs typeface="华文细黑"/>
            </a:endParaRPr>
          </a:p>
        </p:txBody>
      </p:sp>
    </p:spTree>
  </p:cSld>
  <p:clrMapOvr>
    <a:masterClrMapping/>
  </p:clrMapOvr>
  <p:transition spd="slow" advTm="5140">
    <p:wip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5233988" y="1268897"/>
            <a:ext cx="6192837" cy="4752391"/>
          </a:xfrm>
          <a:prstGeom prst="rect">
            <a:avLst/>
          </a:prstGeom>
          <a:noFill/>
        </p:spPr>
        <p:txBody>
          <a:bodyPr>
            <a:spAutoFit/>
          </a:bodyPr>
          <a:lstStyle/>
          <a:p>
            <a:pPr>
              <a:lnSpc>
                <a:spcPct val="150000"/>
              </a:lnSpc>
              <a:buFont typeface="Arial" pitchFamily="34" charset="0"/>
              <a:buNone/>
              <a:defRPr/>
            </a:pPr>
            <a:r>
              <a:rPr lang="zh-CN" altLang="en-US" sz="2400" dirty="0">
                <a:latin typeface="+mn-ea"/>
                <a:ea typeface="+mn-ea"/>
              </a:rPr>
              <a:t>二</a:t>
            </a:r>
            <a:r>
              <a:rPr lang="zh-CN" altLang="en-US" sz="2400" dirty="0" smtClean="0">
                <a:latin typeface="+mn-ea"/>
                <a:ea typeface="+mn-ea"/>
              </a:rPr>
              <a:t>、施工组织</a:t>
            </a:r>
            <a:endParaRPr lang="en-US" altLang="zh-CN" sz="2400" dirty="0" smtClean="0">
              <a:latin typeface="+mn-ea"/>
              <a:ea typeface="+mn-ea"/>
            </a:endParaRPr>
          </a:p>
          <a:p>
            <a:pPr>
              <a:lnSpc>
                <a:spcPct val="150000"/>
              </a:lnSpc>
              <a:buFont typeface="Arial" pitchFamily="34" charset="0"/>
              <a:buNone/>
              <a:defRPr/>
            </a:pPr>
            <a:r>
              <a:rPr lang="zh-CN" altLang="en-US" dirty="0" smtClean="0">
                <a:latin typeface="+mn-ea"/>
                <a:ea typeface="+mn-ea"/>
              </a:rPr>
              <a:t>（</a:t>
            </a:r>
            <a:r>
              <a:rPr lang="en-US" altLang="zh-CN" dirty="0" smtClean="0">
                <a:latin typeface="+mn-ea"/>
                <a:ea typeface="+mn-ea"/>
              </a:rPr>
              <a:t>1</a:t>
            </a:r>
            <a:r>
              <a:rPr lang="zh-CN" altLang="en-US" dirty="0" smtClean="0">
                <a:latin typeface="+mn-ea"/>
                <a:ea typeface="+mn-ea"/>
              </a:rPr>
              <a:t>）做好前期各项准备工作；</a:t>
            </a:r>
            <a:endParaRPr lang="en-US" altLang="zh-CN" dirty="0" smtClean="0">
              <a:latin typeface="+mn-ea"/>
              <a:ea typeface="+mn-ea"/>
            </a:endParaRPr>
          </a:p>
          <a:p>
            <a:pPr>
              <a:lnSpc>
                <a:spcPct val="150000"/>
              </a:lnSpc>
            </a:pPr>
            <a:r>
              <a:rPr lang="zh-CN" altLang="en-US" dirty="0" smtClean="0">
                <a:latin typeface="+mn-ea"/>
                <a:ea typeface="+mn-ea"/>
              </a:rPr>
              <a:t>（</a:t>
            </a:r>
            <a:r>
              <a:rPr lang="en-US" altLang="zh-CN" dirty="0" smtClean="0">
                <a:latin typeface="+mn-ea"/>
                <a:ea typeface="+mn-ea"/>
              </a:rPr>
              <a:t>2</a:t>
            </a:r>
            <a:r>
              <a:rPr lang="zh-CN" altLang="en-US" dirty="0" smtClean="0">
                <a:latin typeface="+mn-ea"/>
                <a:ea typeface="+mn-ea"/>
              </a:rPr>
              <a:t>）选择长期合作且技术实力过硬的劳务分包队伍，提前做好钢筋原材、定型模板加工厂家的选择和准备工作</a:t>
            </a:r>
            <a:r>
              <a:rPr lang="en-US" altLang="zh-CN" dirty="0" smtClean="0">
                <a:latin typeface="+mn-ea"/>
                <a:ea typeface="+mn-ea"/>
              </a:rPr>
              <a:t>;</a:t>
            </a:r>
          </a:p>
          <a:p>
            <a:pPr>
              <a:lnSpc>
                <a:spcPct val="150000"/>
              </a:lnSpc>
            </a:pPr>
            <a:r>
              <a:rPr lang="zh-CN" altLang="en-US" dirty="0" smtClean="0">
                <a:latin typeface="+mn-ea"/>
                <a:ea typeface="+mn-ea"/>
              </a:rPr>
              <a:t>（</a:t>
            </a:r>
            <a:r>
              <a:rPr lang="en-US" altLang="zh-CN" dirty="0" smtClean="0">
                <a:latin typeface="+mn-ea"/>
                <a:ea typeface="+mn-ea"/>
              </a:rPr>
              <a:t>3</a:t>
            </a:r>
            <a:r>
              <a:rPr lang="zh-CN" altLang="en-US" dirty="0" smtClean="0">
                <a:latin typeface="+mn-ea"/>
                <a:ea typeface="+mn-ea"/>
              </a:rPr>
              <a:t>）合理分区，组织分段流水施工，精心部署施工</a:t>
            </a:r>
            <a:r>
              <a:rPr lang="en-US" altLang="zh-CN" dirty="0" smtClean="0">
                <a:latin typeface="+mn-ea"/>
                <a:ea typeface="+mn-ea"/>
              </a:rPr>
              <a:t>;</a:t>
            </a:r>
          </a:p>
          <a:p>
            <a:pPr>
              <a:lnSpc>
                <a:spcPct val="150000"/>
              </a:lnSpc>
            </a:pPr>
            <a:r>
              <a:rPr lang="zh-CN" altLang="en-US" dirty="0" smtClean="0">
                <a:latin typeface="+mn-ea"/>
                <a:ea typeface="+mn-ea"/>
              </a:rPr>
              <a:t>（</a:t>
            </a:r>
            <a:r>
              <a:rPr lang="en-US" altLang="zh-CN" dirty="0" smtClean="0">
                <a:latin typeface="+mn-ea"/>
                <a:ea typeface="+mn-ea"/>
              </a:rPr>
              <a:t>4</a:t>
            </a:r>
            <a:r>
              <a:rPr lang="zh-CN" altLang="en-US" dirty="0" smtClean="0">
                <a:latin typeface="+mn-ea"/>
                <a:ea typeface="+mn-ea"/>
              </a:rPr>
              <a:t>）在计划体系方面将建立严密的计划保证和反馈体系，制定分级计划，以下级计划确保上级计划，下级计划相比上级计划要有一定的冗余量</a:t>
            </a:r>
            <a:r>
              <a:rPr lang="en-US" altLang="zh-CN" dirty="0" smtClean="0">
                <a:latin typeface="+mn-ea"/>
                <a:ea typeface="+mn-ea"/>
              </a:rPr>
              <a:t>;</a:t>
            </a:r>
          </a:p>
          <a:p>
            <a:pPr>
              <a:lnSpc>
                <a:spcPct val="150000"/>
              </a:lnSpc>
            </a:pPr>
            <a:r>
              <a:rPr lang="zh-CN" altLang="en-US" dirty="0" smtClean="0">
                <a:latin typeface="+mn-ea"/>
                <a:ea typeface="+mn-ea"/>
              </a:rPr>
              <a:t>（</a:t>
            </a:r>
            <a:r>
              <a:rPr lang="en-US" altLang="zh-CN" dirty="0" smtClean="0">
                <a:latin typeface="+mn-ea"/>
                <a:ea typeface="+mn-ea"/>
              </a:rPr>
              <a:t>5</a:t>
            </a:r>
            <a:r>
              <a:rPr lang="zh-CN" altLang="en-US" dirty="0" smtClean="0">
                <a:latin typeface="+mn-ea"/>
                <a:ea typeface="+mn-ea"/>
              </a:rPr>
              <a:t>）为本工程投入必要的、充足的机械设备与人力、物力，制定其他资源的配置计划，以保证各阶段目标的实现。</a:t>
            </a:r>
            <a:endParaRPr lang="en-US" altLang="zh-CN" dirty="0">
              <a:latin typeface="+mn-ea"/>
              <a:ea typeface="+mn-ea"/>
            </a:endParaRPr>
          </a:p>
          <a:p>
            <a:pPr>
              <a:lnSpc>
                <a:spcPct val="150000"/>
              </a:lnSpc>
              <a:buFont typeface="Arial" pitchFamily="34" charset="0"/>
              <a:buNone/>
              <a:defRPr/>
            </a:pPr>
            <a:endParaRPr lang="en-US" altLang="zh-CN" dirty="0">
              <a:latin typeface="+mn-ea"/>
              <a:ea typeface="+mn-ea"/>
            </a:endParaRPr>
          </a:p>
        </p:txBody>
      </p:sp>
      <p:pic>
        <p:nvPicPr>
          <p:cNvPr id="3074" name="Picture 2"/>
          <p:cNvPicPr>
            <a:picLocks noChangeAspect="1" noChangeArrowheads="1"/>
          </p:cNvPicPr>
          <p:nvPr/>
        </p:nvPicPr>
        <p:blipFill>
          <a:blip r:embed="rId3" cstate="print"/>
          <a:srcRect/>
          <a:stretch>
            <a:fillRect/>
          </a:stretch>
        </p:blipFill>
        <p:spPr bwMode="auto">
          <a:xfrm>
            <a:off x="697782" y="1628800"/>
            <a:ext cx="4180834" cy="3505200"/>
          </a:xfrm>
          <a:prstGeom prst="rect">
            <a:avLst/>
          </a:prstGeom>
          <a:noFill/>
          <a:ln w="9525">
            <a:noFill/>
            <a:miter lim="800000"/>
            <a:headEnd/>
            <a:tailEnd/>
          </a:ln>
        </p:spPr>
      </p:pic>
      <p:sp>
        <p:nvSpPr>
          <p:cNvPr id="8" name="TextBox 54"/>
          <p:cNvSpPr txBox="1">
            <a:spLocks noChangeArrowheads="1"/>
          </p:cNvSpPr>
          <p:nvPr/>
        </p:nvSpPr>
        <p:spPr bwMode="auto">
          <a:xfrm>
            <a:off x="1462881" y="136783"/>
            <a:ext cx="5041900" cy="369332"/>
          </a:xfrm>
          <a:prstGeom prst="rect">
            <a:avLst/>
          </a:prstGeom>
          <a:noFill/>
          <a:ln w="9525">
            <a:noFill/>
            <a:miter lim="800000"/>
            <a:headEnd/>
            <a:tailEnd/>
          </a:ln>
        </p:spPr>
        <p:txBody>
          <a:bodyPr>
            <a:spAutoFit/>
          </a:bodyPr>
          <a:lstStyle/>
          <a:p>
            <a:pPr marL="0" lvl="1">
              <a:buFont typeface="Arial" pitchFamily="34" charset="0"/>
              <a:buNone/>
              <a:defRPr/>
            </a:pPr>
            <a:r>
              <a:rPr lang="zh-CN" altLang="en-US" dirty="0" smtClean="0">
                <a:solidFill>
                  <a:schemeClr val="accent2"/>
                </a:solidFill>
                <a:latin typeface="+mn-ea"/>
                <a:ea typeface="+mn-ea"/>
              </a:rPr>
              <a:t>施工部署及施工准备工作</a:t>
            </a:r>
            <a:endParaRPr lang="zh-CN" altLang="en-US" dirty="0">
              <a:solidFill>
                <a:schemeClr val="accent2"/>
              </a:solidFill>
              <a:latin typeface="+mn-ea"/>
              <a:ea typeface="+mn-ea"/>
            </a:endParaRPr>
          </a:p>
        </p:txBody>
      </p:sp>
      <p:sp>
        <p:nvSpPr>
          <p:cNvPr id="10" name="TextBox 55"/>
          <p:cNvSpPr txBox="1">
            <a:spLocks noChangeArrowheads="1"/>
          </p:cNvSpPr>
          <p:nvPr/>
        </p:nvSpPr>
        <p:spPr bwMode="auto">
          <a:xfrm>
            <a:off x="-310331" y="167561"/>
            <a:ext cx="1497013" cy="338554"/>
          </a:xfrm>
          <a:prstGeom prst="rect">
            <a:avLst/>
          </a:prstGeom>
          <a:noFill/>
          <a:ln w="9525">
            <a:noFill/>
            <a:miter lim="800000"/>
            <a:headEnd/>
            <a:tailEnd/>
          </a:ln>
        </p:spPr>
        <p:txBody>
          <a:bodyPr>
            <a:spAutoFit/>
          </a:bodyPr>
          <a:lstStyle/>
          <a:p>
            <a:pPr algn="r">
              <a:buFont typeface="Arial" pitchFamily="34" charset="0"/>
              <a:buNone/>
            </a:pPr>
            <a:r>
              <a:rPr lang="zh-CN" altLang="en-US" sz="1600" dirty="0">
                <a:solidFill>
                  <a:schemeClr val="accent2"/>
                </a:solidFill>
                <a:latin typeface="华文细黑"/>
                <a:ea typeface="华文细黑"/>
                <a:cs typeface="华文细黑"/>
              </a:rPr>
              <a:t>学习任</a:t>
            </a:r>
            <a:r>
              <a:rPr lang="zh-CN" altLang="en-US" sz="1600" dirty="0" smtClean="0">
                <a:solidFill>
                  <a:schemeClr val="accent2"/>
                </a:solidFill>
                <a:latin typeface="华文细黑"/>
                <a:ea typeface="华文细黑"/>
                <a:cs typeface="华文细黑"/>
              </a:rPr>
              <a:t>务</a:t>
            </a:r>
            <a:r>
              <a:rPr lang="en-US" altLang="zh-CN" sz="1600" dirty="0" smtClean="0">
                <a:solidFill>
                  <a:schemeClr val="accent2"/>
                </a:solidFill>
                <a:latin typeface="华文细黑"/>
                <a:ea typeface="华文细黑"/>
                <a:cs typeface="华文细黑"/>
              </a:rPr>
              <a:t>2</a:t>
            </a:r>
            <a:endParaRPr lang="zh-CN" altLang="en-US" sz="1600" dirty="0">
              <a:solidFill>
                <a:schemeClr val="accent2"/>
              </a:solidFill>
              <a:latin typeface="华文细黑"/>
              <a:ea typeface="华文细黑"/>
              <a:cs typeface="华文细黑"/>
            </a:endParaRPr>
          </a:p>
        </p:txBody>
      </p:sp>
    </p:spTree>
  </p:cSld>
  <p:clrMapOvr>
    <a:masterClrMapping/>
  </p:clrMapOvr>
  <p:transition spd="slow" advTm="5140">
    <p:wip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913805" y="1194132"/>
            <a:ext cx="5616575" cy="4755148"/>
          </a:xfrm>
          <a:prstGeom prst="rect">
            <a:avLst/>
          </a:prstGeom>
          <a:noFill/>
        </p:spPr>
        <p:txBody>
          <a:bodyPr>
            <a:spAutoFit/>
          </a:bodyPr>
          <a:lstStyle/>
          <a:p>
            <a:pPr>
              <a:lnSpc>
                <a:spcPct val="150000"/>
              </a:lnSpc>
              <a:buFont typeface="Arial" pitchFamily="34" charset="0"/>
              <a:buNone/>
              <a:defRPr/>
            </a:pPr>
            <a:r>
              <a:rPr lang="zh-CN" altLang="en-US" sz="2400" dirty="0">
                <a:latin typeface="+mn-ea"/>
                <a:ea typeface="+mn-ea"/>
              </a:rPr>
              <a:t>三</a:t>
            </a:r>
            <a:r>
              <a:rPr lang="zh-CN" altLang="en-US" sz="2400" dirty="0" smtClean="0">
                <a:latin typeface="+mn-ea"/>
                <a:ea typeface="+mn-ea"/>
              </a:rPr>
              <a:t>、施工准备</a:t>
            </a:r>
            <a:endParaRPr lang="zh-CN" altLang="en-US" sz="2400" dirty="0">
              <a:latin typeface="+mn-ea"/>
              <a:ea typeface="+mn-ea"/>
            </a:endParaRPr>
          </a:p>
          <a:p>
            <a:pPr>
              <a:lnSpc>
                <a:spcPct val="150000"/>
              </a:lnSpc>
              <a:buFont typeface="Arial" pitchFamily="34" charset="0"/>
              <a:buNone/>
              <a:defRPr/>
            </a:pPr>
            <a:endParaRPr lang="en-US" altLang="zh-CN" sz="1600" dirty="0">
              <a:latin typeface="+mn-ea"/>
              <a:ea typeface="+mn-ea"/>
            </a:endParaRPr>
          </a:p>
          <a:p>
            <a:pPr>
              <a:lnSpc>
                <a:spcPct val="150000"/>
              </a:lnSpc>
              <a:buFont typeface="Arial" pitchFamily="34" charset="0"/>
              <a:buNone/>
              <a:defRPr/>
            </a:pPr>
            <a:r>
              <a:rPr lang="zh-CN" altLang="en-US" dirty="0" smtClean="0">
                <a:latin typeface="+mn-ea"/>
                <a:ea typeface="+mn-ea"/>
              </a:rPr>
              <a:t>（一）技术准备</a:t>
            </a:r>
            <a:endParaRPr lang="en-US" altLang="zh-CN" dirty="0" smtClean="0">
              <a:latin typeface="+mn-ea"/>
              <a:ea typeface="+mn-ea"/>
            </a:endParaRPr>
          </a:p>
          <a:p>
            <a:pPr>
              <a:lnSpc>
                <a:spcPct val="150000"/>
              </a:lnSpc>
            </a:pPr>
            <a:r>
              <a:rPr lang="zh-CN" altLang="en-US" dirty="0" smtClean="0">
                <a:latin typeface="+mn-ea"/>
                <a:ea typeface="+mn-ea"/>
              </a:rPr>
              <a:t>（</a:t>
            </a:r>
            <a:r>
              <a:rPr lang="en-US" altLang="zh-CN" dirty="0" smtClean="0">
                <a:latin typeface="+mn-ea"/>
                <a:ea typeface="+mn-ea"/>
              </a:rPr>
              <a:t>1</a:t>
            </a:r>
            <a:r>
              <a:rPr lang="zh-CN" altLang="en-US" dirty="0" smtClean="0">
                <a:latin typeface="+mn-ea"/>
                <a:ea typeface="+mn-ea"/>
              </a:rPr>
              <a:t>）根据地形测量图，察看施工现场地下是否有市政管线、通信电缆等，拟订相应的保护或防护措施。 </a:t>
            </a:r>
            <a:endParaRPr lang="en-US" altLang="zh-CN" dirty="0" smtClean="0">
              <a:latin typeface="+mn-ea"/>
              <a:ea typeface="+mn-ea"/>
            </a:endParaRPr>
          </a:p>
          <a:p>
            <a:pPr>
              <a:lnSpc>
                <a:spcPct val="150000"/>
              </a:lnSpc>
            </a:pPr>
            <a:r>
              <a:rPr lang="zh-CN" altLang="en-US" dirty="0" smtClean="0">
                <a:latin typeface="+mn-ea"/>
                <a:ea typeface="+mn-ea"/>
              </a:rPr>
              <a:t>（</a:t>
            </a:r>
            <a:r>
              <a:rPr lang="en-US" altLang="zh-CN" dirty="0" smtClean="0">
                <a:latin typeface="+mn-ea"/>
                <a:ea typeface="+mn-ea"/>
              </a:rPr>
              <a:t>2</a:t>
            </a:r>
            <a:r>
              <a:rPr lang="zh-CN" altLang="en-US" dirty="0" smtClean="0">
                <a:latin typeface="+mn-ea"/>
                <a:ea typeface="+mn-ea"/>
              </a:rPr>
              <a:t>）项目总工程师组织有关人员对施工图纸进行认真审核，做好记录，并配备相关的图集、规范、规程等。</a:t>
            </a:r>
            <a:endParaRPr lang="en-US" altLang="zh-CN" dirty="0" smtClean="0">
              <a:latin typeface="+mn-ea"/>
              <a:ea typeface="+mn-ea"/>
            </a:endParaRPr>
          </a:p>
          <a:p>
            <a:pPr>
              <a:lnSpc>
                <a:spcPct val="150000"/>
              </a:lnSpc>
            </a:pPr>
            <a:r>
              <a:rPr lang="zh-CN" altLang="en-US" dirty="0" smtClean="0">
                <a:latin typeface="+mn-ea"/>
                <a:ea typeface="+mn-ea"/>
              </a:rPr>
              <a:t>（</a:t>
            </a:r>
            <a:r>
              <a:rPr lang="en-US" altLang="zh-CN" dirty="0" smtClean="0">
                <a:latin typeface="+mn-ea"/>
                <a:ea typeface="+mn-ea"/>
              </a:rPr>
              <a:t>3</a:t>
            </a:r>
            <a:r>
              <a:rPr lang="zh-CN" altLang="en-US" dirty="0" smtClean="0">
                <a:latin typeface="+mn-ea"/>
                <a:ea typeface="+mn-ea"/>
              </a:rPr>
              <a:t>）保证使用的仪器仪表（经纬仪、水准仪等）到位，并经过检测部门检测合格。现场建立标准试验室。</a:t>
            </a:r>
            <a:endParaRPr lang="en-US" altLang="zh-CN" dirty="0" smtClean="0">
              <a:latin typeface="+mn-ea"/>
              <a:ea typeface="+mn-ea"/>
            </a:endParaRPr>
          </a:p>
          <a:p>
            <a:pPr>
              <a:lnSpc>
                <a:spcPct val="150000"/>
              </a:lnSpc>
            </a:pPr>
            <a:r>
              <a:rPr lang="zh-CN" altLang="en-US" dirty="0" smtClean="0">
                <a:latin typeface="+mn-ea"/>
                <a:ea typeface="+mn-ea"/>
              </a:rPr>
              <a:t>（</a:t>
            </a:r>
            <a:r>
              <a:rPr lang="en-US" altLang="zh-CN" dirty="0" smtClean="0">
                <a:latin typeface="+mn-ea"/>
                <a:ea typeface="+mn-ea"/>
              </a:rPr>
              <a:t>4</a:t>
            </a:r>
            <a:r>
              <a:rPr lang="zh-CN" altLang="en-US" dirty="0" smtClean="0">
                <a:latin typeface="+mn-ea"/>
                <a:ea typeface="+mn-ea"/>
              </a:rPr>
              <a:t>）根据工程特点，结合现场实际情况，绘出施工平面布置图和临水、临电布置图，并报规划部门审批。</a:t>
            </a:r>
            <a:endParaRPr lang="en-US" altLang="zh-CN" dirty="0">
              <a:latin typeface="+mn-ea"/>
              <a:ea typeface="+mn-ea"/>
            </a:endParaRPr>
          </a:p>
        </p:txBody>
      </p:sp>
      <p:pic>
        <p:nvPicPr>
          <p:cNvPr id="4098" name="Picture 2"/>
          <p:cNvPicPr>
            <a:picLocks noChangeAspect="1" noChangeArrowheads="1"/>
          </p:cNvPicPr>
          <p:nvPr/>
        </p:nvPicPr>
        <p:blipFill>
          <a:blip r:embed="rId3" cstate="print"/>
          <a:srcRect/>
          <a:stretch>
            <a:fillRect/>
          </a:stretch>
        </p:blipFill>
        <p:spPr bwMode="auto">
          <a:xfrm>
            <a:off x="7250509" y="2133600"/>
            <a:ext cx="4946254" cy="3294316"/>
          </a:xfrm>
          <a:prstGeom prst="rect">
            <a:avLst/>
          </a:prstGeom>
          <a:noFill/>
          <a:ln w="9525">
            <a:noFill/>
            <a:miter lim="800000"/>
            <a:headEnd/>
            <a:tailEnd/>
          </a:ln>
        </p:spPr>
      </p:pic>
      <p:sp>
        <p:nvSpPr>
          <p:cNvPr id="8" name="TextBox 54"/>
          <p:cNvSpPr txBox="1">
            <a:spLocks noChangeArrowheads="1"/>
          </p:cNvSpPr>
          <p:nvPr/>
        </p:nvSpPr>
        <p:spPr bwMode="auto">
          <a:xfrm>
            <a:off x="1462881" y="136783"/>
            <a:ext cx="5041900" cy="369332"/>
          </a:xfrm>
          <a:prstGeom prst="rect">
            <a:avLst/>
          </a:prstGeom>
          <a:noFill/>
          <a:ln w="9525">
            <a:noFill/>
            <a:miter lim="800000"/>
            <a:headEnd/>
            <a:tailEnd/>
          </a:ln>
        </p:spPr>
        <p:txBody>
          <a:bodyPr>
            <a:spAutoFit/>
          </a:bodyPr>
          <a:lstStyle/>
          <a:p>
            <a:pPr marL="0" lvl="1">
              <a:buFont typeface="Arial" pitchFamily="34" charset="0"/>
              <a:buNone/>
              <a:defRPr/>
            </a:pPr>
            <a:r>
              <a:rPr lang="zh-CN" altLang="en-US" dirty="0" smtClean="0">
                <a:solidFill>
                  <a:schemeClr val="accent2"/>
                </a:solidFill>
                <a:latin typeface="+mn-ea"/>
                <a:ea typeface="+mn-ea"/>
              </a:rPr>
              <a:t>施工部署及施工准备工作</a:t>
            </a:r>
            <a:endParaRPr lang="zh-CN" altLang="en-US" dirty="0">
              <a:solidFill>
                <a:schemeClr val="accent2"/>
              </a:solidFill>
              <a:latin typeface="+mn-ea"/>
              <a:ea typeface="+mn-ea"/>
            </a:endParaRPr>
          </a:p>
        </p:txBody>
      </p:sp>
      <p:sp>
        <p:nvSpPr>
          <p:cNvPr id="10" name="TextBox 55"/>
          <p:cNvSpPr txBox="1">
            <a:spLocks noChangeArrowheads="1"/>
          </p:cNvSpPr>
          <p:nvPr/>
        </p:nvSpPr>
        <p:spPr bwMode="auto">
          <a:xfrm>
            <a:off x="-310331" y="167561"/>
            <a:ext cx="1497013" cy="338554"/>
          </a:xfrm>
          <a:prstGeom prst="rect">
            <a:avLst/>
          </a:prstGeom>
          <a:noFill/>
          <a:ln w="9525">
            <a:noFill/>
            <a:miter lim="800000"/>
            <a:headEnd/>
            <a:tailEnd/>
          </a:ln>
        </p:spPr>
        <p:txBody>
          <a:bodyPr>
            <a:spAutoFit/>
          </a:bodyPr>
          <a:lstStyle/>
          <a:p>
            <a:pPr algn="r">
              <a:buFont typeface="Arial" pitchFamily="34" charset="0"/>
              <a:buNone/>
            </a:pPr>
            <a:r>
              <a:rPr lang="zh-CN" altLang="en-US" sz="1600" dirty="0">
                <a:solidFill>
                  <a:schemeClr val="accent2"/>
                </a:solidFill>
                <a:latin typeface="华文细黑"/>
                <a:ea typeface="华文细黑"/>
                <a:cs typeface="华文细黑"/>
              </a:rPr>
              <a:t>学习任</a:t>
            </a:r>
            <a:r>
              <a:rPr lang="zh-CN" altLang="en-US" sz="1600" dirty="0" smtClean="0">
                <a:solidFill>
                  <a:schemeClr val="accent2"/>
                </a:solidFill>
                <a:latin typeface="华文细黑"/>
                <a:ea typeface="华文细黑"/>
                <a:cs typeface="华文细黑"/>
              </a:rPr>
              <a:t>务</a:t>
            </a:r>
            <a:r>
              <a:rPr lang="en-US" altLang="zh-CN" sz="1600" dirty="0" smtClean="0">
                <a:solidFill>
                  <a:schemeClr val="accent2"/>
                </a:solidFill>
                <a:latin typeface="华文细黑"/>
                <a:ea typeface="华文细黑"/>
                <a:cs typeface="华文细黑"/>
              </a:rPr>
              <a:t>2</a:t>
            </a:r>
            <a:endParaRPr lang="zh-CN" altLang="en-US" sz="1600" dirty="0">
              <a:solidFill>
                <a:schemeClr val="accent2"/>
              </a:solidFill>
              <a:latin typeface="华文细黑"/>
              <a:ea typeface="华文细黑"/>
              <a:cs typeface="华文细黑"/>
            </a:endParaRPr>
          </a:p>
        </p:txBody>
      </p:sp>
    </p:spTree>
  </p:cSld>
  <p:clrMapOvr>
    <a:masterClrMapping/>
  </p:clrMapOvr>
  <p:transition spd="slow" advTm="5140">
    <p:wip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985838" y="1340768"/>
            <a:ext cx="10225111" cy="4662815"/>
          </a:xfrm>
          <a:prstGeom prst="rect">
            <a:avLst/>
          </a:prstGeom>
          <a:noFill/>
        </p:spPr>
        <p:txBody>
          <a:bodyPr wrap="square">
            <a:spAutoFit/>
          </a:bodyPr>
          <a:lstStyle/>
          <a:p>
            <a:pPr>
              <a:lnSpc>
                <a:spcPct val="150000"/>
              </a:lnSpc>
            </a:pPr>
            <a:r>
              <a:rPr lang="zh-CN" altLang="en-US" dirty="0" smtClean="0">
                <a:latin typeface="+mn-ea"/>
                <a:ea typeface="+mn-ea"/>
              </a:rPr>
              <a:t> （</a:t>
            </a:r>
            <a:r>
              <a:rPr lang="en-US" altLang="zh-CN" dirty="0" smtClean="0">
                <a:latin typeface="+mn-ea"/>
                <a:ea typeface="+mn-ea"/>
              </a:rPr>
              <a:t>5</a:t>
            </a:r>
            <a:r>
              <a:rPr lang="zh-CN" altLang="en-US" dirty="0" smtClean="0">
                <a:latin typeface="+mn-ea"/>
                <a:ea typeface="+mn-ea"/>
              </a:rPr>
              <a:t>）明确工程内容，分析工程特点，根据施工进度安排由项目总工程师组织相关人员及时编制切实可行的施工组织设计和单项施工方案，逐级进行技术交底，指导施工。</a:t>
            </a:r>
            <a:endParaRPr lang="en-US" altLang="zh-CN" dirty="0" smtClean="0">
              <a:latin typeface="+mn-ea"/>
              <a:ea typeface="+mn-ea"/>
            </a:endParaRPr>
          </a:p>
          <a:p>
            <a:pPr>
              <a:lnSpc>
                <a:spcPct val="150000"/>
              </a:lnSpc>
            </a:pPr>
            <a:r>
              <a:rPr lang="zh-CN" altLang="en-US" dirty="0" smtClean="0">
                <a:latin typeface="+mn-ea"/>
                <a:ea typeface="+mn-ea"/>
              </a:rPr>
              <a:t> （</a:t>
            </a:r>
            <a:r>
              <a:rPr lang="en-US" altLang="zh-CN" dirty="0" smtClean="0">
                <a:latin typeface="+mn-ea"/>
                <a:ea typeface="+mn-ea"/>
              </a:rPr>
              <a:t>6</a:t>
            </a:r>
            <a:r>
              <a:rPr lang="zh-CN" altLang="en-US" dirty="0" smtClean="0">
                <a:latin typeface="+mn-ea"/>
                <a:ea typeface="+mn-ea"/>
              </a:rPr>
              <a:t>）根据工程实际情况划分施工流水段，并以此为依据确定各种材料配置数量、劳动力需用量等。</a:t>
            </a:r>
            <a:endParaRPr lang="en-US" altLang="zh-CN" dirty="0" smtClean="0">
              <a:latin typeface="+mn-ea"/>
              <a:ea typeface="+mn-ea"/>
            </a:endParaRPr>
          </a:p>
          <a:p>
            <a:pPr>
              <a:lnSpc>
                <a:spcPct val="150000"/>
              </a:lnSpc>
            </a:pPr>
            <a:r>
              <a:rPr lang="zh-CN" altLang="en-US" dirty="0" smtClean="0">
                <a:latin typeface="+mn-ea"/>
                <a:ea typeface="+mn-ea"/>
              </a:rPr>
              <a:t> （</a:t>
            </a:r>
            <a:r>
              <a:rPr lang="en-US" altLang="zh-CN" dirty="0" smtClean="0">
                <a:latin typeface="+mn-ea"/>
                <a:ea typeface="+mn-ea"/>
              </a:rPr>
              <a:t>7</a:t>
            </a:r>
            <a:r>
              <a:rPr lang="zh-CN" altLang="en-US" dirty="0" smtClean="0">
                <a:latin typeface="+mn-ea"/>
                <a:ea typeface="+mn-ea"/>
              </a:rPr>
              <a:t>）根据流水段划分情况进行模板、钢筋加工。 </a:t>
            </a:r>
            <a:endParaRPr lang="en-US" altLang="zh-CN" dirty="0" smtClean="0">
              <a:latin typeface="+mn-ea"/>
              <a:ea typeface="+mn-ea"/>
            </a:endParaRPr>
          </a:p>
          <a:p>
            <a:pPr>
              <a:lnSpc>
                <a:spcPct val="150000"/>
              </a:lnSpc>
            </a:pPr>
            <a:r>
              <a:rPr lang="zh-CN" altLang="en-US" dirty="0" smtClean="0">
                <a:latin typeface="+mn-ea"/>
                <a:ea typeface="+mn-ea"/>
              </a:rPr>
              <a:t> （</a:t>
            </a:r>
            <a:r>
              <a:rPr lang="en-US" altLang="zh-CN" dirty="0" smtClean="0">
                <a:latin typeface="+mn-ea"/>
                <a:ea typeface="+mn-ea"/>
              </a:rPr>
              <a:t>8</a:t>
            </a:r>
            <a:r>
              <a:rPr lang="zh-CN" altLang="en-US" dirty="0" smtClean="0">
                <a:latin typeface="+mn-ea"/>
                <a:ea typeface="+mn-ea"/>
              </a:rPr>
              <a:t>）根据施工现场总体部署组织大型机械进场。 </a:t>
            </a:r>
            <a:endParaRPr lang="en-US" altLang="zh-CN" dirty="0" smtClean="0">
              <a:latin typeface="+mn-ea"/>
              <a:ea typeface="+mn-ea"/>
            </a:endParaRPr>
          </a:p>
          <a:p>
            <a:pPr>
              <a:lnSpc>
                <a:spcPct val="150000"/>
              </a:lnSpc>
            </a:pPr>
            <a:r>
              <a:rPr lang="zh-CN" altLang="en-US" dirty="0" smtClean="0">
                <a:latin typeface="+mn-ea"/>
                <a:ea typeface="+mn-ea"/>
              </a:rPr>
              <a:t> （</a:t>
            </a:r>
            <a:r>
              <a:rPr lang="en-US" altLang="zh-CN" dirty="0" smtClean="0">
                <a:latin typeface="+mn-ea"/>
                <a:ea typeface="+mn-ea"/>
              </a:rPr>
              <a:t>9</a:t>
            </a:r>
            <a:r>
              <a:rPr lang="zh-CN" altLang="en-US" dirty="0" smtClean="0">
                <a:latin typeface="+mn-ea"/>
                <a:ea typeface="+mn-ea"/>
              </a:rPr>
              <a:t>）根据工程进度安排和施工图提出预埋件、半成品等材料加工计划。 </a:t>
            </a:r>
            <a:endParaRPr lang="en-US" altLang="zh-CN" dirty="0" smtClean="0">
              <a:latin typeface="+mn-ea"/>
              <a:ea typeface="+mn-ea"/>
            </a:endParaRPr>
          </a:p>
          <a:p>
            <a:pPr>
              <a:lnSpc>
                <a:spcPct val="150000"/>
              </a:lnSpc>
            </a:pPr>
            <a:r>
              <a:rPr lang="zh-CN" altLang="en-US" dirty="0" smtClean="0">
                <a:latin typeface="+mn-ea"/>
                <a:ea typeface="+mn-ea"/>
              </a:rPr>
              <a:t>（</a:t>
            </a:r>
            <a:r>
              <a:rPr lang="en-US" altLang="zh-CN" dirty="0" smtClean="0">
                <a:latin typeface="+mn-ea"/>
                <a:ea typeface="+mn-ea"/>
              </a:rPr>
              <a:t>10</a:t>
            </a:r>
            <a:r>
              <a:rPr lang="zh-CN" altLang="en-US" dirty="0" smtClean="0">
                <a:latin typeface="+mn-ea"/>
                <a:ea typeface="+mn-ea"/>
              </a:rPr>
              <a:t>）根据工程需要培训操作工人，对工人进行安全、消防、文明施工、场纪场规等入场教育，定期对工人进行有关知识的再培训。电工、起重工、电焊工、防水工、试验工等特殊工种操作人员必须持合格证上岗。 </a:t>
            </a:r>
            <a:endParaRPr lang="en-US" altLang="zh-CN" dirty="0" smtClean="0">
              <a:latin typeface="+mn-ea"/>
              <a:ea typeface="+mn-ea"/>
            </a:endParaRPr>
          </a:p>
          <a:p>
            <a:pPr>
              <a:lnSpc>
                <a:spcPct val="150000"/>
              </a:lnSpc>
            </a:pPr>
            <a:r>
              <a:rPr lang="zh-CN" altLang="en-US" dirty="0" smtClean="0">
                <a:latin typeface="+mn-ea"/>
                <a:ea typeface="+mn-ea"/>
              </a:rPr>
              <a:t>（</a:t>
            </a:r>
            <a:r>
              <a:rPr lang="en-US" altLang="zh-CN" dirty="0" smtClean="0">
                <a:latin typeface="+mn-ea"/>
                <a:ea typeface="+mn-ea"/>
              </a:rPr>
              <a:t>11</a:t>
            </a:r>
            <a:r>
              <a:rPr lang="zh-CN" altLang="en-US" dirty="0" smtClean="0">
                <a:latin typeface="+mn-ea"/>
                <a:ea typeface="+mn-ea"/>
              </a:rPr>
              <a:t>）提前做好各专业之间的协调配合工作，对各专业的图纸进行对照，在工程开始前及早发现各专业图纸相矛盾的地方，防止以后重复返工和浪费。</a:t>
            </a:r>
            <a:endParaRPr lang="en-US" altLang="zh-CN" dirty="0">
              <a:latin typeface="+mn-ea"/>
              <a:ea typeface="+mn-ea"/>
            </a:endParaRPr>
          </a:p>
        </p:txBody>
      </p:sp>
      <p:sp>
        <p:nvSpPr>
          <p:cNvPr id="8" name="TextBox 54"/>
          <p:cNvSpPr txBox="1">
            <a:spLocks noChangeArrowheads="1"/>
          </p:cNvSpPr>
          <p:nvPr/>
        </p:nvSpPr>
        <p:spPr bwMode="auto">
          <a:xfrm>
            <a:off x="1462881" y="136783"/>
            <a:ext cx="5041900" cy="369332"/>
          </a:xfrm>
          <a:prstGeom prst="rect">
            <a:avLst/>
          </a:prstGeom>
          <a:noFill/>
          <a:ln w="9525">
            <a:noFill/>
            <a:miter lim="800000"/>
            <a:headEnd/>
            <a:tailEnd/>
          </a:ln>
        </p:spPr>
        <p:txBody>
          <a:bodyPr>
            <a:spAutoFit/>
          </a:bodyPr>
          <a:lstStyle/>
          <a:p>
            <a:pPr marL="0" lvl="1">
              <a:buFont typeface="Arial" pitchFamily="34" charset="0"/>
              <a:buNone/>
              <a:defRPr/>
            </a:pPr>
            <a:r>
              <a:rPr lang="zh-CN" altLang="en-US" dirty="0" smtClean="0">
                <a:solidFill>
                  <a:schemeClr val="accent2"/>
                </a:solidFill>
                <a:latin typeface="+mn-ea"/>
                <a:ea typeface="+mn-ea"/>
              </a:rPr>
              <a:t>施工部署及施工准备工作</a:t>
            </a:r>
            <a:endParaRPr lang="zh-CN" altLang="en-US" dirty="0">
              <a:solidFill>
                <a:schemeClr val="accent2"/>
              </a:solidFill>
              <a:latin typeface="+mn-ea"/>
              <a:ea typeface="+mn-ea"/>
            </a:endParaRPr>
          </a:p>
        </p:txBody>
      </p:sp>
      <p:sp>
        <p:nvSpPr>
          <p:cNvPr id="9" name="TextBox 55"/>
          <p:cNvSpPr txBox="1">
            <a:spLocks noChangeArrowheads="1"/>
          </p:cNvSpPr>
          <p:nvPr/>
        </p:nvSpPr>
        <p:spPr bwMode="auto">
          <a:xfrm>
            <a:off x="-310331" y="167561"/>
            <a:ext cx="1497013" cy="338554"/>
          </a:xfrm>
          <a:prstGeom prst="rect">
            <a:avLst/>
          </a:prstGeom>
          <a:noFill/>
          <a:ln w="9525">
            <a:noFill/>
            <a:miter lim="800000"/>
            <a:headEnd/>
            <a:tailEnd/>
          </a:ln>
        </p:spPr>
        <p:txBody>
          <a:bodyPr>
            <a:spAutoFit/>
          </a:bodyPr>
          <a:lstStyle/>
          <a:p>
            <a:pPr algn="r">
              <a:buFont typeface="Arial" pitchFamily="34" charset="0"/>
              <a:buNone/>
            </a:pPr>
            <a:r>
              <a:rPr lang="zh-CN" altLang="en-US" sz="1600" dirty="0">
                <a:solidFill>
                  <a:schemeClr val="accent2"/>
                </a:solidFill>
                <a:latin typeface="华文细黑"/>
                <a:ea typeface="华文细黑"/>
                <a:cs typeface="华文细黑"/>
              </a:rPr>
              <a:t>学习任</a:t>
            </a:r>
            <a:r>
              <a:rPr lang="zh-CN" altLang="en-US" sz="1600" dirty="0" smtClean="0">
                <a:solidFill>
                  <a:schemeClr val="accent2"/>
                </a:solidFill>
                <a:latin typeface="华文细黑"/>
                <a:ea typeface="华文细黑"/>
                <a:cs typeface="华文细黑"/>
              </a:rPr>
              <a:t>务</a:t>
            </a:r>
            <a:r>
              <a:rPr lang="en-US" altLang="zh-CN" sz="1600" dirty="0" smtClean="0">
                <a:solidFill>
                  <a:schemeClr val="accent2"/>
                </a:solidFill>
                <a:latin typeface="华文细黑"/>
                <a:ea typeface="华文细黑"/>
                <a:cs typeface="华文细黑"/>
              </a:rPr>
              <a:t>2</a:t>
            </a:r>
            <a:endParaRPr lang="zh-CN" altLang="en-US" sz="1600" dirty="0">
              <a:solidFill>
                <a:schemeClr val="accent2"/>
              </a:solidFill>
              <a:latin typeface="华文细黑"/>
              <a:ea typeface="华文细黑"/>
              <a:cs typeface="华文细黑"/>
            </a:endParaRPr>
          </a:p>
        </p:txBody>
      </p:sp>
    </p:spTree>
  </p:cSld>
  <p:clrMapOvr>
    <a:masterClrMapping/>
  </p:clrMapOvr>
  <p:transition spd="slow" advTm="5140">
    <p:wip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5018261" y="1340768"/>
            <a:ext cx="6624736" cy="4662815"/>
          </a:xfrm>
          <a:prstGeom prst="rect">
            <a:avLst/>
          </a:prstGeom>
          <a:noFill/>
        </p:spPr>
        <p:txBody>
          <a:bodyPr wrap="square">
            <a:spAutoFit/>
          </a:bodyPr>
          <a:lstStyle/>
          <a:p>
            <a:pPr>
              <a:lnSpc>
                <a:spcPct val="150000"/>
              </a:lnSpc>
            </a:pPr>
            <a:r>
              <a:rPr lang="zh-CN" altLang="en-US" dirty="0" smtClean="0">
                <a:latin typeface="+mn-ea"/>
                <a:ea typeface="+mn-ea"/>
              </a:rPr>
              <a:t>（二）现场准备</a:t>
            </a:r>
            <a:endParaRPr lang="en-US" altLang="zh-CN" dirty="0" smtClean="0">
              <a:latin typeface="+mn-ea"/>
              <a:ea typeface="+mn-ea"/>
            </a:endParaRPr>
          </a:p>
          <a:p>
            <a:pPr>
              <a:lnSpc>
                <a:spcPct val="150000"/>
              </a:lnSpc>
            </a:pPr>
            <a:r>
              <a:rPr lang="zh-CN" altLang="en-US" dirty="0" smtClean="0">
                <a:latin typeface="+mn-ea"/>
                <a:ea typeface="+mn-ea"/>
              </a:rPr>
              <a:t>在施工中根据</a:t>
            </a:r>
            <a:r>
              <a:rPr lang="en-US" altLang="zh-CN" dirty="0" smtClean="0">
                <a:latin typeface="+mn-ea"/>
                <a:ea typeface="+mn-ea"/>
              </a:rPr>
              <a:t>《</a:t>
            </a:r>
            <a:r>
              <a:rPr lang="zh-CN" altLang="en-US" dirty="0" smtClean="0">
                <a:latin typeface="+mn-ea"/>
                <a:ea typeface="+mn-ea"/>
              </a:rPr>
              <a:t>环境管理体系　要求及使用指南</a:t>
            </a:r>
            <a:r>
              <a:rPr lang="en-US" altLang="zh-CN" dirty="0" smtClean="0">
                <a:latin typeface="+mn-ea"/>
                <a:ea typeface="+mn-ea"/>
              </a:rPr>
              <a:t>》</a:t>
            </a:r>
            <a:r>
              <a:rPr lang="zh-CN" altLang="en-US" dirty="0" smtClean="0">
                <a:latin typeface="+mn-ea"/>
                <a:ea typeface="+mn-ea"/>
              </a:rPr>
              <a:t>（</a:t>
            </a:r>
            <a:r>
              <a:rPr lang="en-US" altLang="zh-CN" dirty="0" smtClean="0">
                <a:latin typeface="+mn-ea"/>
                <a:ea typeface="+mn-ea"/>
              </a:rPr>
              <a:t>GB/T 24001 - 2004</a:t>
            </a:r>
            <a:r>
              <a:rPr lang="zh-CN" altLang="en-US" dirty="0" smtClean="0">
                <a:latin typeface="+mn-ea"/>
                <a:ea typeface="+mn-ea"/>
              </a:rPr>
              <a:t>）和</a:t>
            </a:r>
            <a:r>
              <a:rPr lang="en-US" altLang="zh-CN" dirty="0" smtClean="0">
                <a:latin typeface="+mn-ea"/>
                <a:ea typeface="+mn-ea"/>
              </a:rPr>
              <a:t>《</a:t>
            </a:r>
            <a:r>
              <a:rPr lang="zh-CN" altLang="en-US" dirty="0" smtClean="0">
                <a:latin typeface="+mn-ea"/>
                <a:ea typeface="+mn-ea"/>
              </a:rPr>
              <a:t>职业健康安全管理体系 要求</a:t>
            </a:r>
            <a:r>
              <a:rPr lang="en-US" altLang="zh-CN" dirty="0" smtClean="0">
                <a:latin typeface="+mn-ea"/>
                <a:ea typeface="+mn-ea"/>
              </a:rPr>
              <a:t>》</a:t>
            </a:r>
            <a:r>
              <a:rPr lang="zh-CN" altLang="en-US" dirty="0" smtClean="0">
                <a:latin typeface="+mn-ea"/>
                <a:ea typeface="+mn-ea"/>
              </a:rPr>
              <a:t>（</a:t>
            </a:r>
            <a:r>
              <a:rPr lang="en-US" altLang="zh-CN" dirty="0" smtClean="0">
                <a:latin typeface="+mn-ea"/>
                <a:ea typeface="+mn-ea"/>
              </a:rPr>
              <a:t>GB/T 28001 - 2011</a:t>
            </a:r>
            <a:r>
              <a:rPr lang="zh-CN" altLang="en-US" dirty="0" smtClean="0">
                <a:latin typeface="+mn-ea"/>
                <a:ea typeface="+mn-ea"/>
              </a:rPr>
              <a:t>）的要求及环境与安全职业健康管理程序文件，制定科学的平面布置和管理措施，严格按照市安全文明施工工地的标准进行现场平面、空间的分配和动态化管理。</a:t>
            </a:r>
            <a:endParaRPr lang="en-US" altLang="zh-CN" dirty="0" smtClean="0">
              <a:latin typeface="+mn-ea"/>
              <a:ea typeface="+mn-ea"/>
            </a:endParaRPr>
          </a:p>
          <a:p>
            <a:pPr>
              <a:lnSpc>
                <a:spcPct val="150000"/>
              </a:lnSpc>
            </a:pPr>
            <a:r>
              <a:rPr lang="zh-CN" altLang="en-US" dirty="0" smtClean="0">
                <a:latin typeface="+mn-ea"/>
                <a:ea typeface="+mn-ea"/>
              </a:rPr>
              <a:t>（三）物资、机械设备、周转工具准备</a:t>
            </a:r>
            <a:endParaRPr lang="en-US" altLang="zh-CN" dirty="0" smtClean="0">
              <a:latin typeface="+mn-ea"/>
              <a:ea typeface="+mn-ea"/>
            </a:endParaRPr>
          </a:p>
          <a:p>
            <a:pPr>
              <a:lnSpc>
                <a:spcPct val="150000"/>
              </a:lnSpc>
            </a:pPr>
            <a:r>
              <a:rPr lang="zh-CN" altLang="en-US" dirty="0" smtClean="0">
                <a:latin typeface="+mn-ea"/>
                <a:ea typeface="+mn-ea"/>
              </a:rPr>
              <a:t>物资准备：对应于工程中的物资，制订物资采购计划和物资进场抽样检验计划，编制详细的物资准备计划，包括物资名称、数量、分批进场时间。并按进度计划准备充足，安排采购合格的原材料，按时组织进场，以保证施工的顺利进行。</a:t>
            </a:r>
            <a:endParaRPr lang="en-US" altLang="zh-CN" dirty="0">
              <a:latin typeface="+mn-ea"/>
              <a:ea typeface="+mn-ea"/>
            </a:endParaRPr>
          </a:p>
        </p:txBody>
      </p:sp>
      <p:pic>
        <p:nvPicPr>
          <p:cNvPr id="9" name="Picture 2"/>
          <p:cNvPicPr>
            <a:picLocks noChangeAspect="1" noChangeArrowheads="1"/>
          </p:cNvPicPr>
          <p:nvPr/>
        </p:nvPicPr>
        <p:blipFill>
          <a:blip r:embed="rId3" cstate="print"/>
          <a:srcRect/>
          <a:stretch>
            <a:fillRect/>
          </a:stretch>
        </p:blipFill>
        <p:spPr bwMode="auto">
          <a:xfrm>
            <a:off x="0" y="2016840"/>
            <a:ext cx="4730229" cy="3356376"/>
          </a:xfrm>
          <a:prstGeom prst="rect">
            <a:avLst/>
          </a:prstGeom>
          <a:noFill/>
          <a:ln w="9525">
            <a:noFill/>
            <a:miter lim="800000"/>
            <a:headEnd/>
            <a:tailEnd/>
          </a:ln>
        </p:spPr>
      </p:pic>
      <p:sp>
        <p:nvSpPr>
          <p:cNvPr id="8" name="TextBox 54"/>
          <p:cNvSpPr txBox="1">
            <a:spLocks noChangeArrowheads="1"/>
          </p:cNvSpPr>
          <p:nvPr/>
        </p:nvSpPr>
        <p:spPr bwMode="auto">
          <a:xfrm>
            <a:off x="1462881" y="136783"/>
            <a:ext cx="5041900" cy="369332"/>
          </a:xfrm>
          <a:prstGeom prst="rect">
            <a:avLst/>
          </a:prstGeom>
          <a:noFill/>
          <a:ln w="9525">
            <a:noFill/>
            <a:miter lim="800000"/>
            <a:headEnd/>
            <a:tailEnd/>
          </a:ln>
        </p:spPr>
        <p:txBody>
          <a:bodyPr>
            <a:spAutoFit/>
          </a:bodyPr>
          <a:lstStyle/>
          <a:p>
            <a:pPr marL="0" lvl="1">
              <a:buFont typeface="Arial" pitchFamily="34" charset="0"/>
              <a:buNone/>
              <a:defRPr/>
            </a:pPr>
            <a:r>
              <a:rPr lang="zh-CN" altLang="en-US" dirty="0" smtClean="0">
                <a:solidFill>
                  <a:schemeClr val="accent2"/>
                </a:solidFill>
                <a:latin typeface="+mn-ea"/>
                <a:ea typeface="+mn-ea"/>
              </a:rPr>
              <a:t>施工部署及施工准备工作</a:t>
            </a:r>
            <a:endParaRPr lang="zh-CN" altLang="en-US" dirty="0">
              <a:solidFill>
                <a:schemeClr val="accent2"/>
              </a:solidFill>
              <a:latin typeface="+mn-ea"/>
              <a:ea typeface="+mn-ea"/>
            </a:endParaRPr>
          </a:p>
        </p:txBody>
      </p:sp>
      <p:sp>
        <p:nvSpPr>
          <p:cNvPr id="11" name="TextBox 55"/>
          <p:cNvSpPr txBox="1">
            <a:spLocks noChangeArrowheads="1"/>
          </p:cNvSpPr>
          <p:nvPr/>
        </p:nvSpPr>
        <p:spPr bwMode="auto">
          <a:xfrm>
            <a:off x="-310331" y="167561"/>
            <a:ext cx="1497013" cy="338554"/>
          </a:xfrm>
          <a:prstGeom prst="rect">
            <a:avLst/>
          </a:prstGeom>
          <a:noFill/>
          <a:ln w="9525">
            <a:noFill/>
            <a:miter lim="800000"/>
            <a:headEnd/>
            <a:tailEnd/>
          </a:ln>
        </p:spPr>
        <p:txBody>
          <a:bodyPr>
            <a:spAutoFit/>
          </a:bodyPr>
          <a:lstStyle/>
          <a:p>
            <a:pPr algn="r">
              <a:buFont typeface="Arial" pitchFamily="34" charset="0"/>
              <a:buNone/>
            </a:pPr>
            <a:r>
              <a:rPr lang="zh-CN" altLang="en-US" sz="1600" dirty="0">
                <a:solidFill>
                  <a:schemeClr val="accent2"/>
                </a:solidFill>
                <a:latin typeface="华文细黑"/>
                <a:ea typeface="华文细黑"/>
                <a:cs typeface="华文细黑"/>
              </a:rPr>
              <a:t>学习任</a:t>
            </a:r>
            <a:r>
              <a:rPr lang="zh-CN" altLang="en-US" sz="1600" dirty="0" smtClean="0">
                <a:solidFill>
                  <a:schemeClr val="accent2"/>
                </a:solidFill>
                <a:latin typeface="华文细黑"/>
                <a:ea typeface="华文细黑"/>
                <a:cs typeface="华文细黑"/>
              </a:rPr>
              <a:t>务</a:t>
            </a:r>
            <a:r>
              <a:rPr lang="en-US" altLang="zh-CN" sz="1600" dirty="0" smtClean="0">
                <a:solidFill>
                  <a:schemeClr val="accent2"/>
                </a:solidFill>
                <a:latin typeface="华文细黑"/>
                <a:ea typeface="华文细黑"/>
                <a:cs typeface="华文细黑"/>
              </a:rPr>
              <a:t>2</a:t>
            </a:r>
            <a:endParaRPr lang="zh-CN" altLang="en-US" sz="1600" dirty="0">
              <a:solidFill>
                <a:schemeClr val="accent2"/>
              </a:solidFill>
              <a:latin typeface="华文细黑"/>
              <a:ea typeface="华文细黑"/>
              <a:cs typeface="华文细黑"/>
            </a:endParaRPr>
          </a:p>
        </p:txBody>
      </p:sp>
    </p:spTree>
  </p:cSld>
  <p:clrMapOvr>
    <a:masterClrMapping/>
  </p:clrMapOvr>
  <p:transition spd="slow" advTm="5140">
    <p:wip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 name="TextBox 44"/>
          <p:cNvSpPr txBox="1"/>
          <p:nvPr/>
        </p:nvSpPr>
        <p:spPr>
          <a:xfrm>
            <a:off x="1993900" y="549275"/>
            <a:ext cx="3744913" cy="830263"/>
          </a:xfrm>
          <a:prstGeom prst="rect">
            <a:avLst/>
          </a:prstGeom>
          <a:noFill/>
        </p:spPr>
        <p:txBody>
          <a:bodyPr>
            <a:spAutoFit/>
          </a:bodyPr>
          <a:lstStyle/>
          <a:p>
            <a:pPr>
              <a:buFont typeface="Arial" pitchFamily="34" charset="0"/>
              <a:buNone/>
              <a:defRPr/>
            </a:pPr>
            <a:r>
              <a:rPr lang="zh-CN" altLang="en-US" sz="4800" dirty="0">
                <a:solidFill>
                  <a:schemeClr val="accent1">
                    <a:lumMod val="50000"/>
                  </a:schemeClr>
                </a:solidFill>
                <a:latin typeface="方正粗黑宋简体" pitchFamily="2" charset="-122"/>
                <a:ea typeface="方正粗黑宋简体" pitchFamily="2" charset="-122"/>
              </a:rPr>
              <a:t>目    录</a:t>
            </a:r>
          </a:p>
        </p:txBody>
      </p:sp>
      <p:sp>
        <p:nvSpPr>
          <p:cNvPr id="52" name="Freeform 5"/>
          <p:cNvSpPr>
            <a:spLocks noChangeAspect="1"/>
          </p:cNvSpPr>
          <p:nvPr/>
        </p:nvSpPr>
        <p:spPr bwMode="auto">
          <a:xfrm>
            <a:off x="5594350" y="1306513"/>
            <a:ext cx="496888" cy="498475"/>
          </a:xfrm>
          <a:custGeom>
            <a:avLst/>
            <a:gdLst>
              <a:gd name="T0" fmla="*/ 84258 w 1114"/>
              <a:gd name="T1" fmla="*/ 396835 h 1116"/>
              <a:gd name="T2" fmla="*/ 101644 w 1114"/>
              <a:gd name="T3" fmla="*/ 74100 h 1116"/>
              <a:gd name="T4" fmla="*/ 343273 w 1114"/>
              <a:gd name="T5" fmla="*/ 33925 h 1116"/>
              <a:gd name="T6" fmla="*/ 474786 w 1114"/>
              <a:gd name="T7" fmla="*/ 40621 h 1116"/>
              <a:gd name="T8" fmla="*/ 473003 w 1114"/>
              <a:gd name="T9" fmla="*/ 179893 h 1116"/>
              <a:gd name="T10" fmla="*/ 406578 w 1114"/>
              <a:gd name="T11" fmla="*/ 413797 h 1116"/>
              <a:gd name="T12" fmla="*/ 84258 w 1114"/>
              <a:gd name="T13" fmla="*/ 396835 h 1116"/>
              <a:gd name="T14" fmla="*/ 0 60000 65536"/>
              <a:gd name="T15" fmla="*/ 0 60000 65536"/>
              <a:gd name="T16" fmla="*/ 0 60000 65536"/>
              <a:gd name="T17" fmla="*/ 0 60000 65536"/>
              <a:gd name="T18" fmla="*/ 0 60000 65536"/>
              <a:gd name="T19" fmla="*/ 0 60000 65536"/>
              <a:gd name="T20" fmla="*/ 0 60000 65536"/>
              <a:gd name="T21" fmla="*/ 0 w 1114"/>
              <a:gd name="T22" fmla="*/ 0 h 1116"/>
              <a:gd name="T23" fmla="*/ 1114 w 1114"/>
              <a:gd name="T24" fmla="*/ 1116 h 111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114" h="1116">
                <a:moveTo>
                  <a:pt x="189" y="889"/>
                </a:moveTo>
                <a:cubicBezTo>
                  <a:pt x="0" y="679"/>
                  <a:pt x="17" y="355"/>
                  <a:pt x="228" y="166"/>
                </a:cubicBezTo>
                <a:cubicBezTo>
                  <a:pt x="380" y="29"/>
                  <a:pt x="593" y="0"/>
                  <a:pt x="770" y="76"/>
                </a:cubicBezTo>
                <a:cubicBezTo>
                  <a:pt x="837" y="104"/>
                  <a:pt x="998" y="91"/>
                  <a:pt x="1065" y="91"/>
                </a:cubicBezTo>
                <a:cubicBezTo>
                  <a:pt x="1056" y="194"/>
                  <a:pt x="1040" y="332"/>
                  <a:pt x="1061" y="403"/>
                </a:cubicBezTo>
                <a:cubicBezTo>
                  <a:pt x="1114" y="586"/>
                  <a:pt x="1063" y="791"/>
                  <a:pt x="912" y="927"/>
                </a:cubicBezTo>
                <a:cubicBezTo>
                  <a:pt x="702" y="1116"/>
                  <a:pt x="378" y="1099"/>
                  <a:pt x="189" y="889"/>
                </a:cubicBezTo>
                <a:close/>
              </a:path>
            </a:pathLst>
          </a:custGeom>
          <a:solidFill>
            <a:schemeClr val="tx1"/>
          </a:solidFill>
          <a:ln w="9525">
            <a:noFill/>
            <a:round/>
            <a:headEnd/>
            <a:tailEnd/>
          </a:ln>
        </p:spPr>
        <p:txBody>
          <a:bodyPr/>
          <a:lstStyle/>
          <a:p>
            <a:endParaRPr lang="zh-CN" altLang="en-US"/>
          </a:p>
        </p:txBody>
      </p:sp>
      <p:cxnSp>
        <p:nvCxnSpPr>
          <p:cNvPr id="53" name="直接连接符 52"/>
          <p:cNvCxnSpPr>
            <a:cxnSpLocks noChangeShapeType="1"/>
          </p:cNvCxnSpPr>
          <p:nvPr/>
        </p:nvCxnSpPr>
        <p:spPr bwMode="auto">
          <a:xfrm>
            <a:off x="6245392" y="1242995"/>
            <a:ext cx="0" cy="528637"/>
          </a:xfrm>
          <a:prstGeom prst="line">
            <a:avLst/>
          </a:prstGeom>
          <a:noFill/>
          <a:ln w="9525" algn="ctr">
            <a:solidFill>
              <a:schemeClr val="accent1"/>
            </a:solidFill>
            <a:round/>
            <a:headEnd/>
            <a:tailEnd/>
          </a:ln>
        </p:spPr>
      </p:cxnSp>
      <p:sp>
        <p:nvSpPr>
          <p:cNvPr id="56" name="TextBox 55"/>
          <p:cNvSpPr txBox="1"/>
          <p:nvPr/>
        </p:nvSpPr>
        <p:spPr>
          <a:xfrm>
            <a:off x="6424613" y="1257502"/>
            <a:ext cx="3473450" cy="499624"/>
          </a:xfrm>
          <a:prstGeom prst="rect">
            <a:avLst/>
          </a:prstGeom>
          <a:noFill/>
        </p:spPr>
        <p:txBody>
          <a:bodyPr>
            <a:spAutoFit/>
          </a:bodyPr>
          <a:lstStyle>
            <a:defPPr>
              <a:defRPr lang="zh-CN"/>
            </a:defPPr>
            <a:lvl1pPr>
              <a:defRPr sz="2000">
                <a:solidFill>
                  <a:schemeClr val="accent2"/>
                </a:solidFill>
                <a:latin typeface="+mn-ea"/>
                <a:ea typeface="+mn-ea"/>
              </a:defRPr>
            </a:lvl1pPr>
          </a:lstStyle>
          <a:p>
            <a:pPr>
              <a:lnSpc>
                <a:spcPct val="150000"/>
              </a:lnSpc>
              <a:buFont typeface="Arial" pitchFamily="34" charset="0"/>
              <a:buNone/>
              <a:defRPr/>
            </a:pPr>
            <a:r>
              <a:rPr lang="zh-CN" altLang="en-US" dirty="0">
                <a:solidFill>
                  <a:schemeClr val="accent1"/>
                </a:solidFill>
              </a:rPr>
              <a:t>单元一　施工准备工作</a:t>
            </a:r>
          </a:p>
        </p:txBody>
      </p:sp>
      <p:sp>
        <p:nvSpPr>
          <p:cNvPr id="57" name="Freeform 5"/>
          <p:cNvSpPr>
            <a:spLocks noChangeAspect="1"/>
          </p:cNvSpPr>
          <p:nvPr/>
        </p:nvSpPr>
        <p:spPr bwMode="auto">
          <a:xfrm>
            <a:off x="5594350" y="2173038"/>
            <a:ext cx="496888" cy="498475"/>
          </a:xfrm>
          <a:custGeom>
            <a:avLst/>
            <a:gdLst>
              <a:gd name="T0" fmla="*/ 84258 w 1114"/>
              <a:gd name="T1" fmla="*/ 396835 h 1116"/>
              <a:gd name="T2" fmla="*/ 101644 w 1114"/>
              <a:gd name="T3" fmla="*/ 74100 h 1116"/>
              <a:gd name="T4" fmla="*/ 343273 w 1114"/>
              <a:gd name="T5" fmla="*/ 33925 h 1116"/>
              <a:gd name="T6" fmla="*/ 474786 w 1114"/>
              <a:gd name="T7" fmla="*/ 40621 h 1116"/>
              <a:gd name="T8" fmla="*/ 473003 w 1114"/>
              <a:gd name="T9" fmla="*/ 179893 h 1116"/>
              <a:gd name="T10" fmla="*/ 406578 w 1114"/>
              <a:gd name="T11" fmla="*/ 413797 h 1116"/>
              <a:gd name="T12" fmla="*/ 84258 w 1114"/>
              <a:gd name="T13" fmla="*/ 396835 h 1116"/>
              <a:gd name="T14" fmla="*/ 0 60000 65536"/>
              <a:gd name="T15" fmla="*/ 0 60000 65536"/>
              <a:gd name="T16" fmla="*/ 0 60000 65536"/>
              <a:gd name="T17" fmla="*/ 0 60000 65536"/>
              <a:gd name="T18" fmla="*/ 0 60000 65536"/>
              <a:gd name="T19" fmla="*/ 0 60000 65536"/>
              <a:gd name="T20" fmla="*/ 0 60000 65536"/>
              <a:gd name="T21" fmla="*/ 0 w 1114"/>
              <a:gd name="T22" fmla="*/ 0 h 1116"/>
              <a:gd name="T23" fmla="*/ 1114 w 1114"/>
              <a:gd name="T24" fmla="*/ 1116 h 111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114" h="1116">
                <a:moveTo>
                  <a:pt x="189" y="889"/>
                </a:moveTo>
                <a:cubicBezTo>
                  <a:pt x="0" y="679"/>
                  <a:pt x="17" y="355"/>
                  <a:pt x="228" y="166"/>
                </a:cubicBezTo>
                <a:cubicBezTo>
                  <a:pt x="380" y="29"/>
                  <a:pt x="593" y="0"/>
                  <a:pt x="770" y="76"/>
                </a:cubicBezTo>
                <a:cubicBezTo>
                  <a:pt x="837" y="104"/>
                  <a:pt x="998" y="91"/>
                  <a:pt x="1065" y="91"/>
                </a:cubicBezTo>
                <a:cubicBezTo>
                  <a:pt x="1056" y="194"/>
                  <a:pt x="1040" y="332"/>
                  <a:pt x="1061" y="403"/>
                </a:cubicBezTo>
                <a:cubicBezTo>
                  <a:pt x="1114" y="586"/>
                  <a:pt x="1063" y="791"/>
                  <a:pt x="912" y="927"/>
                </a:cubicBezTo>
                <a:cubicBezTo>
                  <a:pt x="702" y="1116"/>
                  <a:pt x="378" y="1099"/>
                  <a:pt x="189" y="889"/>
                </a:cubicBezTo>
                <a:close/>
              </a:path>
            </a:pathLst>
          </a:custGeom>
          <a:solidFill>
            <a:schemeClr val="bg1"/>
          </a:solidFill>
          <a:ln w="9525">
            <a:noFill/>
            <a:round/>
            <a:headEnd/>
            <a:tailEnd/>
          </a:ln>
        </p:spPr>
        <p:txBody>
          <a:bodyPr/>
          <a:lstStyle/>
          <a:p>
            <a:endParaRPr lang="zh-CN" altLang="en-US"/>
          </a:p>
        </p:txBody>
      </p:sp>
      <p:sp>
        <p:nvSpPr>
          <p:cNvPr id="59" name="TextBox 58"/>
          <p:cNvSpPr txBox="1"/>
          <p:nvPr/>
        </p:nvSpPr>
        <p:spPr>
          <a:xfrm>
            <a:off x="6424613" y="2085975"/>
            <a:ext cx="3671887" cy="498475"/>
          </a:xfrm>
          <a:prstGeom prst="rect">
            <a:avLst/>
          </a:prstGeom>
          <a:noFill/>
        </p:spPr>
        <p:txBody>
          <a:bodyPr>
            <a:spAutoFit/>
          </a:bodyPr>
          <a:lstStyle>
            <a:defPPr>
              <a:defRPr lang="zh-CN"/>
            </a:defPPr>
            <a:lvl1pPr>
              <a:lnSpc>
                <a:spcPct val="150000"/>
              </a:lnSpc>
              <a:defRPr sz="2000">
                <a:solidFill>
                  <a:schemeClr val="accent2"/>
                </a:solidFill>
                <a:latin typeface="+mn-ea"/>
                <a:ea typeface="+mn-ea"/>
              </a:defRPr>
            </a:lvl1pPr>
          </a:lstStyle>
          <a:p>
            <a:pPr>
              <a:buFont typeface="Arial" pitchFamily="34" charset="0"/>
              <a:buNone/>
              <a:defRPr/>
            </a:pPr>
            <a:r>
              <a:rPr lang="zh-CN" altLang="en-US" dirty="0">
                <a:solidFill>
                  <a:schemeClr val="accent1">
                    <a:lumMod val="50000"/>
                  </a:schemeClr>
                </a:solidFill>
              </a:rPr>
              <a:t>单元二　流水施工</a:t>
            </a:r>
            <a:endParaRPr lang="zh-CN" altLang="en-US" dirty="0">
              <a:solidFill>
                <a:schemeClr val="accent1"/>
              </a:solidFill>
            </a:endParaRPr>
          </a:p>
        </p:txBody>
      </p:sp>
      <p:sp>
        <p:nvSpPr>
          <p:cNvPr id="60" name="Freeform 5"/>
          <p:cNvSpPr>
            <a:spLocks noChangeAspect="1"/>
          </p:cNvSpPr>
          <p:nvPr/>
        </p:nvSpPr>
        <p:spPr bwMode="auto">
          <a:xfrm>
            <a:off x="5594350" y="2974975"/>
            <a:ext cx="496888" cy="496888"/>
          </a:xfrm>
          <a:custGeom>
            <a:avLst/>
            <a:gdLst>
              <a:gd name="T0" fmla="*/ 84258 w 1114"/>
              <a:gd name="T1" fmla="*/ 396835 h 1116"/>
              <a:gd name="T2" fmla="*/ 101644 w 1114"/>
              <a:gd name="T3" fmla="*/ 74100 h 1116"/>
              <a:gd name="T4" fmla="*/ 343273 w 1114"/>
              <a:gd name="T5" fmla="*/ 33925 h 1116"/>
              <a:gd name="T6" fmla="*/ 474786 w 1114"/>
              <a:gd name="T7" fmla="*/ 40621 h 1116"/>
              <a:gd name="T8" fmla="*/ 473003 w 1114"/>
              <a:gd name="T9" fmla="*/ 179893 h 1116"/>
              <a:gd name="T10" fmla="*/ 406578 w 1114"/>
              <a:gd name="T11" fmla="*/ 413797 h 1116"/>
              <a:gd name="T12" fmla="*/ 84258 w 1114"/>
              <a:gd name="T13" fmla="*/ 396835 h 1116"/>
              <a:gd name="T14" fmla="*/ 0 60000 65536"/>
              <a:gd name="T15" fmla="*/ 0 60000 65536"/>
              <a:gd name="T16" fmla="*/ 0 60000 65536"/>
              <a:gd name="T17" fmla="*/ 0 60000 65536"/>
              <a:gd name="T18" fmla="*/ 0 60000 65536"/>
              <a:gd name="T19" fmla="*/ 0 60000 65536"/>
              <a:gd name="T20" fmla="*/ 0 60000 65536"/>
              <a:gd name="T21" fmla="*/ 0 w 1114"/>
              <a:gd name="T22" fmla="*/ 0 h 1116"/>
              <a:gd name="T23" fmla="*/ 1114 w 1114"/>
              <a:gd name="T24" fmla="*/ 1116 h 111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114" h="1116">
                <a:moveTo>
                  <a:pt x="189" y="889"/>
                </a:moveTo>
                <a:cubicBezTo>
                  <a:pt x="0" y="679"/>
                  <a:pt x="17" y="355"/>
                  <a:pt x="228" y="166"/>
                </a:cubicBezTo>
                <a:cubicBezTo>
                  <a:pt x="380" y="29"/>
                  <a:pt x="593" y="0"/>
                  <a:pt x="770" y="76"/>
                </a:cubicBezTo>
                <a:cubicBezTo>
                  <a:pt x="837" y="104"/>
                  <a:pt x="998" y="91"/>
                  <a:pt x="1065" y="91"/>
                </a:cubicBezTo>
                <a:cubicBezTo>
                  <a:pt x="1056" y="194"/>
                  <a:pt x="1040" y="332"/>
                  <a:pt x="1061" y="403"/>
                </a:cubicBezTo>
                <a:cubicBezTo>
                  <a:pt x="1114" y="586"/>
                  <a:pt x="1063" y="791"/>
                  <a:pt x="912" y="927"/>
                </a:cubicBezTo>
                <a:cubicBezTo>
                  <a:pt x="702" y="1116"/>
                  <a:pt x="378" y="1099"/>
                  <a:pt x="189" y="889"/>
                </a:cubicBezTo>
                <a:close/>
              </a:path>
            </a:pathLst>
          </a:custGeom>
          <a:solidFill>
            <a:schemeClr val="tx2"/>
          </a:solidFill>
          <a:ln w="9525">
            <a:noFill/>
            <a:round/>
            <a:headEnd/>
            <a:tailEnd/>
          </a:ln>
        </p:spPr>
        <p:txBody>
          <a:bodyPr/>
          <a:lstStyle/>
          <a:p>
            <a:endParaRPr lang="zh-CN" altLang="en-US"/>
          </a:p>
        </p:txBody>
      </p:sp>
      <p:sp>
        <p:nvSpPr>
          <p:cNvPr id="64" name="Freeform 5"/>
          <p:cNvSpPr>
            <a:spLocks noChangeAspect="1"/>
          </p:cNvSpPr>
          <p:nvPr/>
        </p:nvSpPr>
        <p:spPr bwMode="auto">
          <a:xfrm>
            <a:off x="5607635" y="3767638"/>
            <a:ext cx="496888" cy="553035"/>
          </a:xfrm>
          <a:custGeom>
            <a:avLst/>
            <a:gdLst>
              <a:gd name="T0" fmla="*/ 84258 w 1114"/>
              <a:gd name="T1" fmla="*/ 396835 h 1116"/>
              <a:gd name="T2" fmla="*/ 101644 w 1114"/>
              <a:gd name="T3" fmla="*/ 74100 h 1116"/>
              <a:gd name="T4" fmla="*/ 343273 w 1114"/>
              <a:gd name="T5" fmla="*/ 33925 h 1116"/>
              <a:gd name="T6" fmla="*/ 474786 w 1114"/>
              <a:gd name="T7" fmla="*/ 40621 h 1116"/>
              <a:gd name="T8" fmla="*/ 473003 w 1114"/>
              <a:gd name="T9" fmla="*/ 179893 h 1116"/>
              <a:gd name="T10" fmla="*/ 406578 w 1114"/>
              <a:gd name="T11" fmla="*/ 413797 h 1116"/>
              <a:gd name="T12" fmla="*/ 84258 w 1114"/>
              <a:gd name="T13" fmla="*/ 396835 h 1116"/>
              <a:gd name="T14" fmla="*/ 0 60000 65536"/>
              <a:gd name="T15" fmla="*/ 0 60000 65536"/>
              <a:gd name="T16" fmla="*/ 0 60000 65536"/>
              <a:gd name="T17" fmla="*/ 0 60000 65536"/>
              <a:gd name="T18" fmla="*/ 0 60000 65536"/>
              <a:gd name="T19" fmla="*/ 0 60000 65536"/>
              <a:gd name="T20" fmla="*/ 0 60000 65536"/>
              <a:gd name="T21" fmla="*/ 0 w 1114"/>
              <a:gd name="T22" fmla="*/ 0 h 1116"/>
              <a:gd name="T23" fmla="*/ 1114 w 1114"/>
              <a:gd name="T24" fmla="*/ 1116 h 111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114" h="1116">
                <a:moveTo>
                  <a:pt x="189" y="889"/>
                </a:moveTo>
                <a:cubicBezTo>
                  <a:pt x="0" y="679"/>
                  <a:pt x="17" y="355"/>
                  <a:pt x="228" y="166"/>
                </a:cubicBezTo>
                <a:cubicBezTo>
                  <a:pt x="380" y="29"/>
                  <a:pt x="593" y="0"/>
                  <a:pt x="770" y="76"/>
                </a:cubicBezTo>
                <a:cubicBezTo>
                  <a:pt x="837" y="104"/>
                  <a:pt x="998" y="91"/>
                  <a:pt x="1065" y="91"/>
                </a:cubicBezTo>
                <a:cubicBezTo>
                  <a:pt x="1056" y="194"/>
                  <a:pt x="1040" y="332"/>
                  <a:pt x="1061" y="403"/>
                </a:cubicBezTo>
                <a:cubicBezTo>
                  <a:pt x="1114" y="586"/>
                  <a:pt x="1063" y="791"/>
                  <a:pt x="912" y="927"/>
                </a:cubicBezTo>
                <a:cubicBezTo>
                  <a:pt x="702" y="1116"/>
                  <a:pt x="378" y="1099"/>
                  <a:pt x="189" y="889"/>
                </a:cubicBezTo>
                <a:close/>
              </a:path>
            </a:pathLst>
          </a:custGeom>
          <a:solidFill>
            <a:srgbClr val="EE6B00"/>
          </a:solidFill>
          <a:ln w="9525">
            <a:noFill/>
            <a:round/>
            <a:headEnd/>
            <a:tailEnd/>
          </a:ln>
        </p:spPr>
        <p:txBody>
          <a:bodyPr/>
          <a:lstStyle/>
          <a:p>
            <a:endParaRPr lang="zh-CN" altLang="en-US"/>
          </a:p>
        </p:txBody>
      </p:sp>
      <p:cxnSp>
        <p:nvCxnSpPr>
          <p:cNvPr id="67" name="直接连接符 66"/>
          <p:cNvCxnSpPr>
            <a:cxnSpLocks noChangeShapeType="1"/>
          </p:cNvCxnSpPr>
          <p:nvPr/>
        </p:nvCxnSpPr>
        <p:spPr bwMode="auto">
          <a:xfrm>
            <a:off x="6251909" y="2131763"/>
            <a:ext cx="0" cy="539750"/>
          </a:xfrm>
          <a:prstGeom prst="line">
            <a:avLst/>
          </a:prstGeom>
          <a:noFill/>
          <a:ln w="9525" algn="ctr">
            <a:solidFill>
              <a:schemeClr val="accent1"/>
            </a:solidFill>
            <a:round/>
            <a:headEnd/>
            <a:tailEnd/>
          </a:ln>
        </p:spPr>
      </p:cxnSp>
      <p:cxnSp>
        <p:nvCxnSpPr>
          <p:cNvPr id="68" name="直接连接符 67"/>
          <p:cNvCxnSpPr>
            <a:cxnSpLocks noChangeShapeType="1"/>
          </p:cNvCxnSpPr>
          <p:nvPr/>
        </p:nvCxnSpPr>
        <p:spPr bwMode="auto">
          <a:xfrm>
            <a:off x="6237371" y="2946400"/>
            <a:ext cx="0" cy="525463"/>
          </a:xfrm>
          <a:prstGeom prst="line">
            <a:avLst/>
          </a:prstGeom>
          <a:noFill/>
          <a:ln w="9525" algn="ctr">
            <a:solidFill>
              <a:schemeClr val="accent1"/>
            </a:solidFill>
            <a:round/>
            <a:headEnd/>
            <a:tailEnd/>
          </a:ln>
        </p:spPr>
      </p:cxnSp>
      <p:cxnSp>
        <p:nvCxnSpPr>
          <p:cNvPr id="69" name="直接连接符 68"/>
          <p:cNvCxnSpPr>
            <a:cxnSpLocks noChangeShapeType="1"/>
          </p:cNvCxnSpPr>
          <p:nvPr/>
        </p:nvCxnSpPr>
        <p:spPr bwMode="auto">
          <a:xfrm>
            <a:off x="6238875" y="3736975"/>
            <a:ext cx="0" cy="614363"/>
          </a:xfrm>
          <a:prstGeom prst="line">
            <a:avLst/>
          </a:prstGeom>
          <a:noFill/>
          <a:ln w="9525" algn="ctr">
            <a:solidFill>
              <a:schemeClr val="accent1"/>
            </a:solidFill>
            <a:round/>
            <a:headEnd/>
            <a:tailEnd/>
          </a:ln>
        </p:spPr>
      </p:cxnSp>
      <p:pic>
        <p:nvPicPr>
          <p:cNvPr id="72" name="Picture 2" descr="E:\我的文档\鼎.png"/>
          <p:cNvPicPr>
            <a:picLocks noChangeAspect="1" noChangeArrowheads="1"/>
          </p:cNvPicPr>
          <p:nvPr/>
        </p:nvPicPr>
        <p:blipFill>
          <a:blip r:embed="rId3" cstate="print"/>
          <a:srcRect/>
          <a:stretch>
            <a:fillRect/>
          </a:stretch>
        </p:blipFill>
        <p:spPr bwMode="auto">
          <a:xfrm>
            <a:off x="871538" y="2090738"/>
            <a:ext cx="3786187" cy="4021137"/>
          </a:xfrm>
          <a:prstGeom prst="rect">
            <a:avLst/>
          </a:prstGeom>
          <a:noFill/>
          <a:ln w="9525">
            <a:noFill/>
            <a:miter lim="800000"/>
            <a:headEnd/>
            <a:tailEnd/>
          </a:ln>
        </p:spPr>
      </p:pic>
      <p:sp>
        <p:nvSpPr>
          <p:cNvPr id="79" name="Freeform 5"/>
          <p:cNvSpPr>
            <a:spLocks noChangeAspect="1"/>
          </p:cNvSpPr>
          <p:nvPr/>
        </p:nvSpPr>
        <p:spPr bwMode="auto">
          <a:xfrm>
            <a:off x="5601493" y="4616450"/>
            <a:ext cx="496888" cy="498475"/>
          </a:xfrm>
          <a:custGeom>
            <a:avLst/>
            <a:gdLst>
              <a:gd name="T0" fmla="*/ 84258 w 1114"/>
              <a:gd name="T1" fmla="*/ 396835 h 1116"/>
              <a:gd name="T2" fmla="*/ 101644 w 1114"/>
              <a:gd name="T3" fmla="*/ 74100 h 1116"/>
              <a:gd name="T4" fmla="*/ 343273 w 1114"/>
              <a:gd name="T5" fmla="*/ 33925 h 1116"/>
              <a:gd name="T6" fmla="*/ 474786 w 1114"/>
              <a:gd name="T7" fmla="*/ 40621 h 1116"/>
              <a:gd name="T8" fmla="*/ 473003 w 1114"/>
              <a:gd name="T9" fmla="*/ 179893 h 1116"/>
              <a:gd name="T10" fmla="*/ 406578 w 1114"/>
              <a:gd name="T11" fmla="*/ 413797 h 1116"/>
              <a:gd name="T12" fmla="*/ 84258 w 1114"/>
              <a:gd name="T13" fmla="*/ 396835 h 1116"/>
              <a:gd name="T14" fmla="*/ 0 60000 65536"/>
              <a:gd name="T15" fmla="*/ 0 60000 65536"/>
              <a:gd name="T16" fmla="*/ 0 60000 65536"/>
              <a:gd name="T17" fmla="*/ 0 60000 65536"/>
              <a:gd name="T18" fmla="*/ 0 60000 65536"/>
              <a:gd name="T19" fmla="*/ 0 60000 65536"/>
              <a:gd name="T20" fmla="*/ 0 60000 65536"/>
              <a:gd name="T21" fmla="*/ 0 w 1114"/>
              <a:gd name="T22" fmla="*/ 0 h 1116"/>
              <a:gd name="T23" fmla="*/ 1114 w 1114"/>
              <a:gd name="T24" fmla="*/ 1116 h 111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114" h="1116">
                <a:moveTo>
                  <a:pt x="189" y="889"/>
                </a:moveTo>
                <a:cubicBezTo>
                  <a:pt x="0" y="679"/>
                  <a:pt x="17" y="355"/>
                  <a:pt x="228" y="166"/>
                </a:cubicBezTo>
                <a:cubicBezTo>
                  <a:pt x="380" y="29"/>
                  <a:pt x="593" y="0"/>
                  <a:pt x="770" y="76"/>
                </a:cubicBezTo>
                <a:cubicBezTo>
                  <a:pt x="837" y="104"/>
                  <a:pt x="998" y="91"/>
                  <a:pt x="1065" y="91"/>
                </a:cubicBezTo>
                <a:cubicBezTo>
                  <a:pt x="1056" y="194"/>
                  <a:pt x="1040" y="332"/>
                  <a:pt x="1061" y="403"/>
                </a:cubicBezTo>
                <a:cubicBezTo>
                  <a:pt x="1114" y="586"/>
                  <a:pt x="1063" y="791"/>
                  <a:pt x="912" y="927"/>
                </a:cubicBezTo>
                <a:cubicBezTo>
                  <a:pt x="702" y="1116"/>
                  <a:pt x="378" y="1099"/>
                  <a:pt x="189" y="889"/>
                </a:cubicBezTo>
                <a:close/>
              </a:path>
            </a:pathLst>
          </a:custGeom>
          <a:solidFill>
            <a:schemeClr val="tx1"/>
          </a:solidFill>
          <a:ln w="9525">
            <a:noFill/>
            <a:round/>
            <a:headEnd/>
            <a:tailEnd/>
          </a:ln>
        </p:spPr>
        <p:txBody>
          <a:bodyPr/>
          <a:lstStyle/>
          <a:p>
            <a:endParaRPr lang="zh-CN" altLang="en-US"/>
          </a:p>
        </p:txBody>
      </p:sp>
      <p:cxnSp>
        <p:nvCxnSpPr>
          <p:cNvPr id="80" name="直接连接符 79"/>
          <p:cNvCxnSpPr>
            <a:cxnSpLocks noChangeShapeType="1"/>
          </p:cNvCxnSpPr>
          <p:nvPr/>
        </p:nvCxnSpPr>
        <p:spPr bwMode="auto">
          <a:xfrm>
            <a:off x="6251909" y="4603750"/>
            <a:ext cx="0" cy="528638"/>
          </a:xfrm>
          <a:prstGeom prst="line">
            <a:avLst/>
          </a:prstGeom>
          <a:noFill/>
          <a:ln w="9525" algn="ctr">
            <a:solidFill>
              <a:schemeClr val="accent1"/>
            </a:solidFill>
            <a:round/>
            <a:headEnd/>
            <a:tailEnd/>
          </a:ln>
        </p:spPr>
      </p:cxnSp>
      <p:sp>
        <p:nvSpPr>
          <p:cNvPr id="81" name="Freeform 5"/>
          <p:cNvSpPr>
            <a:spLocks noChangeAspect="1"/>
          </p:cNvSpPr>
          <p:nvPr/>
        </p:nvSpPr>
        <p:spPr bwMode="auto">
          <a:xfrm>
            <a:off x="5635625" y="5491163"/>
            <a:ext cx="496888" cy="498475"/>
          </a:xfrm>
          <a:custGeom>
            <a:avLst/>
            <a:gdLst>
              <a:gd name="T0" fmla="*/ 84258 w 1114"/>
              <a:gd name="T1" fmla="*/ 396835 h 1116"/>
              <a:gd name="T2" fmla="*/ 101644 w 1114"/>
              <a:gd name="T3" fmla="*/ 74100 h 1116"/>
              <a:gd name="T4" fmla="*/ 343273 w 1114"/>
              <a:gd name="T5" fmla="*/ 33925 h 1116"/>
              <a:gd name="T6" fmla="*/ 474786 w 1114"/>
              <a:gd name="T7" fmla="*/ 40621 h 1116"/>
              <a:gd name="T8" fmla="*/ 473003 w 1114"/>
              <a:gd name="T9" fmla="*/ 179893 h 1116"/>
              <a:gd name="T10" fmla="*/ 406578 w 1114"/>
              <a:gd name="T11" fmla="*/ 413797 h 1116"/>
              <a:gd name="T12" fmla="*/ 84258 w 1114"/>
              <a:gd name="T13" fmla="*/ 396835 h 1116"/>
              <a:gd name="T14" fmla="*/ 0 60000 65536"/>
              <a:gd name="T15" fmla="*/ 0 60000 65536"/>
              <a:gd name="T16" fmla="*/ 0 60000 65536"/>
              <a:gd name="T17" fmla="*/ 0 60000 65536"/>
              <a:gd name="T18" fmla="*/ 0 60000 65536"/>
              <a:gd name="T19" fmla="*/ 0 60000 65536"/>
              <a:gd name="T20" fmla="*/ 0 60000 65536"/>
              <a:gd name="T21" fmla="*/ 0 w 1114"/>
              <a:gd name="T22" fmla="*/ 0 h 1116"/>
              <a:gd name="T23" fmla="*/ 1114 w 1114"/>
              <a:gd name="T24" fmla="*/ 1116 h 111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114" h="1116">
                <a:moveTo>
                  <a:pt x="189" y="889"/>
                </a:moveTo>
                <a:cubicBezTo>
                  <a:pt x="0" y="679"/>
                  <a:pt x="17" y="355"/>
                  <a:pt x="228" y="166"/>
                </a:cubicBezTo>
                <a:cubicBezTo>
                  <a:pt x="380" y="29"/>
                  <a:pt x="593" y="0"/>
                  <a:pt x="770" y="76"/>
                </a:cubicBezTo>
                <a:cubicBezTo>
                  <a:pt x="837" y="104"/>
                  <a:pt x="998" y="91"/>
                  <a:pt x="1065" y="91"/>
                </a:cubicBezTo>
                <a:cubicBezTo>
                  <a:pt x="1056" y="194"/>
                  <a:pt x="1040" y="332"/>
                  <a:pt x="1061" y="403"/>
                </a:cubicBezTo>
                <a:cubicBezTo>
                  <a:pt x="1114" y="586"/>
                  <a:pt x="1063" y="791"/>
                  <a:pt x="912" y="927"/>
                </a:cubicBezTo>
                <a:cubicBezTo>
                  <a:pt x="702" y="1116"/>
                  <a:pt x="378" y="1099"/>
                  <a:pt x="189" y="889"/>
                </a:cubicBezTo>
                <a:close/>
              </a:path>
            </a:pathLst>
          </a:custGeom>
          <a:solidFill>
            <a:schemeClr val="bg1"/>
          </a:solidFill>
          <a:ln w="9525">
            <a:noFill/>
            <a:round/>
            <a:headEnd/>
            <a:tailEnd/>
          </a:ln>
        </p:spPr>
        <p:txBody>
          <a:bodyPr/>
          <a:lstStyle/>
          <a:p>
            <a:endParaRPr lang="zh-CN" altLang="en-US"/>
          </a:p>
        </p:txBody>
      </p:sp>
      <p:cxnSp>
        <p:nvCxnSpPr>
          <p:cNvPr id="82" name="直接连接符 81"/>
          <p:cNvCxnSpPr>
            <a:cxnSpLocks noChangeShapeType="1"/>
          </p:cNvCxnSpPr>
          <p:nvPr/>
        </p:nvCxnSpPr>
        <p:spPr bwMode="auto">
          <a:xfrm>
            <a:off x="6246562" y="5354638"/>
            <a:ext cx="0" cy="539750"/>
          </a:xfrm>
          <a:prstGeom prst="line">
            <a:avLst/>
          </a:prstGeom>
          <a:noFill/>
          <a:ln w="9525" algn="ctr">
            <a:solidFill>
              <a:schemeClr val="accent1"/>
            </a:solidFill>
            <a:round/>
            <a:headEnd/>
            <a:tailEnd/>
          </a:ln>
        </p:spPr>
      </p:cxnSp>
      <p:sp>
        <p:nvSpPr>
          <p:cNvPr id="83" name="TextBox 82"/>
          <p:cNvSpPr txBox="1"/>
          <p:nvPr/>
        </p:nvSpPr>
        <p:spPr>
          <a:xfrm>
            <a:off x="6424613" y="3016250"/>
            <a:ext cx="2749550" cy="400050"/>
          </a:xfrm>
          <a:prstGeom prst="rect">
            <a:avLst/>
          </a:prstGeom>
          <a:noFill/>
        </p:spPr>
        <p:txBody>
          <a:bodyPr wrap="none">
            <a:spAutoFit/>
          </a:bodyPr>
          <a:lstStyle/>
          <a:p>
            <a:pPr>
              <a:buFont typeface="Arial" pitchFamily="34" charset="0"/>
              <a:buNone/>
              <a:defRPr/>
            </a:pPr>
            <a:r>
              <a:rPr lang="zh-CN" altLang="en-US" sz="2000" dirty="0">
                <a:solidFill>
                  <a:schemeClr val="accent1"/>
                </a:solidFill>
                <a:latin typeface="+mn-ea"/>
                <a:ea typeface="+mn-ea"/>
              </a:rPr>
              <a:t>单元三　网络计划技术</a:t>
            </a:r>
          </a:p>
        </p:txBody>
      </p:sp>
      <p:sp>
        <p:nvSpPr>
          <p:cNvPr id="84" name="TextBox 83"/>
          <p:cNvSpPr txBox="1"/>
          <p:nvPr/>
        </p:nvSpPr>
        <p:spPr>
          <a:xfrm>
            <a:off x="6424613" y="3592513"/>
            <a:ext cx="3005137" cy="708025"/>
          </a:xfrm>
          <a:prstGeom prst="rect">
            <a:avLst/>
          </a:prstGeom>
          <a:noFill/>
        </p:spPr>
        <p:txBody>
          <a:bodyPr>
            <a:spAutoFit/>
          </a:bodyPr>
          <a:lstStyle/>
          <a:p>
            <a:pPr>
              <a:lnSpc>
                <a:spcPct val="200000"/>
              </a:lnSpc>
              <a:buFont typeface="Arial" pitchFamily="34" charset="0"/>
              <a:buNone/>
              <a:defRPr/>
            </a:pPr>
            <a:r>
              <a:rPr lang="zh-CN" altLang="en-US" sz="2000" dirty="0">
                <a:solidFill>
                  <a:schemeClr val="accent1">
                    <a:lumMod val="50000"/>
                  </a:schemeClr>
                </a:solidFill>
                <a:latin typeface="+mn-ea"/>
                <a:ea typeface="+mn-ea"/>
              </a:rPr>
              <a:t>单元四　施工组织总设计</a:t>
            </a:r>
            <a:endParaRPr lang="en-US" altLang="zh-CN" sz="2000" dirty="0">
              <a:solidFill>
                <a:schemeClr val="accent1">
                  <a:lumMod val="50000"/>
                </a:schemeClr>
              </a:solidFill>
              <a:latin typeface="+mn-ea"/>
              <a:ea typeface="+mn-ea"/>
            </a:endParaRPr>
          </a:p>
        </p:txBody>
      </p:sp>
      <p:sp>
        <p:nvSpPr>
          <p:cNvPr id="85" name="TextBox 84"/>
          <p:cNvSpPr txBox="1"/>
          <p:nvPr/>
        </p:nvSpPr>
        <p:spPr>
          <a:xfrm>
            <a:off x="6424613" y="4456113"/>
            <a:ext cx="4137025" cy="708025"/>
          </a:xfrm>
          <a:prstGeom prst="rect">
            <a:avLst/>
          </a:prstGeom>
          <a:noFill/>
        </p:spPr>
        <p:txBody>
          <a:bodyPr>
            <a:spAutoFit/>
          </a:bodyPr>
          <a:lstStyle>
            <a:defPPr>
              <a:defRPr lang="zh-CN"/>
            </a:defPPr>
            <a:lvl1pPr>
              <a:defRPr sz="2000">
                <a:solidFill>
                  <a:schemeClr val="accent2"/>
                </a:solidFill>
                <a:latin typeface="+mn-ea"/>
                <a:ea typeface="+mn-ea"/>
              </a:defRPr>
            </a:lvl1pPr>
          </a:lstStyle>
          <a:p>
            <a:pPr>
              <a:lnSpc>
                <a:spcPct val="200000"/>
              </a:lnSpc>
              <a:buFont typeface="Arial" pitchFamily="34" charset="0"/>
              <a:buNone/>
              <a:defRPr/>
            </a:pPr>
            <a:r>
              <a:rPr lang="zh-CN" altLang="en-US" dirty="0">
                <a:solidFill>
                  <a:schemeClr val="accent1">
                    <a:lumMod val="50000"/>
                  </a:schemeClr>
                </a:solidFill>
              </a:rPr>
              <a:t>单元五　单位工程施工组织设计</a:t>
            </a:r>
            <a:endParaRPr lang="en-US" altLang="zh-CN" dirty="0">
              <a:solidFill>
                <a:schemeClr val="accent1">
                  <a:lumMod val="50000"/>
                </a:schemeClr>
              </a:solidFill>
            </a:endParaRPr>
          </a:p>
        </p:txBody>
      </p:sp>
      <p:sp>
        <p:nvSpPr>
          <p:cNvPr id="86" name="TextBox 85"/>
          <p:cNvSpPr txBox="1"/>
          <p:nvPr/>
        </p:nvSpPr>
        <p:spPr>
          <a:xfrm>
            <a:off x="6424613" y="5354638"/>
            <a:ext cx="4408487" cy="499624"/>
          </a:xfrm>
          <a:prstGeom prst="rect">
            <a:avLst/>
          </a:prstGeom>
          <a:noFill/>
        </p:spPr>
        <p:txBody>
          <a:bodyPr>
            <a:spAutoFit/>
          </a:bodyPr>
          <a:lstStyle>
            <a:defPPr>
              <a:defRPr lang="zh-CN"/>
            </a:defPPr>
            <a:lvl1pPr>
              <a:defRPr sz="2000">
                <a:solidFill>
                  <a:schemeClr val="accent2"/>
                </a:solidFill>
                <a:latin typeface="+mn-ea"/>
                <a:ea typeface="+mn-ea"/>
              </a:defRPr>
            </a:lvl1pPr>
          </a:lstStyle>
          <a:p>
            <a:pPr>
              <a:lnSpc>
                <a:spcPct val="150000"/>
              </a:lnSpc>
              <a:buFont typeface="Arial" pitchFamily="34" charset="0"/>
              <a:buNone/>
              <a:defRPr/>
            </a:pPr>
            <a:r>
              <a:rPr lang="zh-CN" altLang="en-US" dirty="0">
                <a:solidFill>
                  <a:srgbClr val="FF0000"/>
                </a:solidFill>
              </a:rPr>
              <a:t>单元六　单位工程施工组织设计实例</a:t>
            </a:r>
          </a:p>
        </p:txBody>
      </p:sp>
    </p:spTree>
    <p:extLst>
      <p:ext uri="{BB962C8B-B14F-4D97-AF65-F5344CB8AC3E}">
        <p14:creationId xmlns:p14="http://schemas.microsoft.com/office/powerpoint/2010/main" val="2413935400"/>
      </p:ext>
    </p:extLst>
  </p:cSld>
  <p:clrMapOvr>
    <a:masterClrMapping/>
  </p:clrMapOvr>
  <p:transition spd="slow" advTm="14932">
    <p:push dir="u"/>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0417" name="图片 22"/>
          <p:cNvPicPr>
            <a:picLocks noChangeAspect="1"/>
          </p:cNvPicPr>
          <p:nvPr/>
        </p:nvPicPr>
        <p:blipFill>
          <a:blip r:embed="rId7" cstate="print"/>
          <a:srcRect/>
          <a:stretch>
            <a:fillRect/>
          </a:stretch>
        </p:blipFill>
        <p:spPr bwMode="auto">
          <a:xfrm>
            <a:off x="1588" y="0"/>
            <a:ext cx="12192000" cy="6858000"/>
          </a:xfrm>
          <a:prstGeom prst="rect">
            <a:avLst/>
          </a:prstGeom>
          <a:noFill/>
          <a:ln w="9525">
            <a:noFill/>
            <a:miter lim="800000"/>
            <a:headEnd/>
            <a:tailEnd/>
          </a:ln>
        </p:spPr>
      </p:pic>
      <p:cxnSp>
        <p:nvCxnSpPr>
          <p:cNvPr id="15" name="直接连接符 14"/>
          <p:cNvCxnSpPr/>
          <p:nvPr>
            <p:custDataLst>
              <p:tags r:id="rId1"/>
            </p:custDataLst>
          </p:nvPr>
        </p:nvCxnSpPr>
        <p:spPr>
          <a:xfrm>
            <a:off x="1588" y="3060700"/>
            <a:ext cx="12192000" cy="0"/>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custDataLst>
              <p:tags r:id="rId2"/>
            </p:custDataLst>
          </p:nvPr>
        </p:nvCxnSpPr>
        <p:spPr>
          <a:xfrm>
            <a:off x="9145588" y="0"/>
            <a:ext cx="0" cy="685800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17" name="椭圆 16"/>
          <p:cNvSpPr/>
          <p:nvPr>
            <p:custDataLst>
              <p:tags r:id="rId3"/>
            </p:custDataLst>
          </p:nvPr>
        </p:nvSpPr>
        <p:spPr>
          <a:xfrm>
            <a:off x="8491538" y="2398713"/>
            <a:ext cx="1279525" cy="1276350"/>
          </a:xfrm>
          <a:prstGeom prst="ellipse">
            <a:avLst/>
          </a:prstGeom>
          <a:solidFill>
            <a:srgbClr val="FFFFFF"/>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 typeface="Arial" pitchFamily="34" charset="0"/>
              <a:buNone/>
              <a:defRPr/>
            </a:pPr>
            <a:endParaRPr lang="zh-CN" altLang="en-US" dirty="0">
              <a:latin typeface="Impact" panose="020B0806030902050204" pitchFamily="34" charset="0"/>
              <a:ea typeface="黑体" panose="02010609060101010101" pitchFamily="49" charset="-122"/>
            </a:endParaRPr>
          </a:p>
        </p:txBody>
      </p:sp>
      <p:sp>
        <p:nvSpPr>
          <p:cNvPr id="18" name="椭圆 17"/>
          <p:cNvSpPr/>
          <p:nvPr>
            <p:custDataLst>
              <p:tags r:id="rId4"/>
            </p:custDataLst>
          </p:nvPr>
        </p:nvSpPr>
        <p:spPr>
          <a:xfrm>
            <a:off x="8597900" y="2501900"/>
            <a:ext cx="1065213" cy="10668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 typeface="Arial" pitchFamily="34" charset="0"/>
              <a:buNone/>
              <a:defRPr/>
            </a:pPr>
            <a:r>
              <a:rPr lang="en-US" altLang="zh-CN" sz="5867" dirty="0">
                <a:solidFill>
                  <a:srgbClr val="FFFFFF"/>
                </a:solidFill>
                <a:latin typeface="Impact" panose="020B0806030902050204" pitchFamily="34" charset="0"/>
                <a:ea typeface="黑体" panose="02010609060101010101" pitchFamily="49" charset="-122"/>
              </a:rPr>
              <a:t>3</a:t>
            </a:r>
            <a:endParaRPr lang="zh-CN" altLang="en-US" sz="5867" dirty="0">
              <a:solidFill>
                <a:srgbClr val="FFFFFF"/>
              </a:solidFill>
              <a:latin typeface="Impact" panose="020B0806030902050204" pitchFamily="34" charset="0"/>
              <a:ea typeface="黑体" panose="02010609060101010101" pitchFamily="49" charset="-122"/>
            </a:endParaRPr>
          </a:p>
        </p:txBody>
      </p:sp>
      <p:sp>
        <p:nvSpPr>
          <p:cNvPr id="8" name="TextBox 7"/>
          <p:cNvSpPr txBox="1"/>
          <p:nvPr/>
        </p:nvSpPr>
        <p:spPr>
          <a:xfrm>
            <a:off x="2275562" y="4175473"/>
            <a:ext cx="5262979" cy="769441"/>
          </a:xfrm>
          <a:prstGeom prst="rect">
            <a:avLst/>
          </a:prstGeom>
          <a:noFill/>
        </p:spPr>
        <p:txBody>
          <a:bodyPr wrap="none">
            <a:spAutoFit/>
          </a:bodyPr>
          <a:lstStyle/>
          <a:p>
            <a:pPr marL="0" lvl="1">
              <a:buFont typeface="Arial" pitchFamily="34" charset="0"/>
              <a:buNone/>
              <a:defRPr/>
            </a:pPr>
            <a:r>
              <a:rPr lang="zh-CN" altLang="en-US" sz="4400" dirty="0" smtClean="0">
                <a:latin typeface="+mn-ea"/>
                <a:ea typeface="+mn-ea"/>
              </a:rPr>
              <a:t>施工方案和施工方法</a:t>
            </a:r>
            <a:endParaRPr lang="zh-CN" altLang="en-US" sz="4400" dirty="0">
              <a:latin typeface="+mn-ea"/>
              <a:ea typeface="+mn-ea"/>
            </a:endParaRPr>
          </a:p>
        </p:txBody>
      </p:sp>
      <p:sp>
        <p:nvSpPr>
          <p:cNvPr id="12" name="TextBox 11"/>
          <p:cNvSpPr txBox="1"/>
          <p:nvPr/>
        </p:nvSpPr>
        <p:spPr>
          <a:xfrm>
            <a:off x="1633885" y="1628776"/>
            <a:ext cx="3024187" cy="769937"/>
          </a:xfrm>
          <a:prstGeom prst="rect">
            <a:avLst/>
          </a:prstGeom>
          <a:noFill/>
        </p:spPr>
        <p:txBody>
          <a:bodyPr>
            <a:spAutoFit/>
          </a:bodyPr>
          <a:lstStyle/>
          <a:p>
            <a:pPr>
              <a:buFont typeface="Arial" pitchFamily="34" charset="0"/>
              <a:buNone/>
              <a:defRPr/>
            </a:pPr>
            <a:r>
              <a:rPr lang="zh-CN" altLang="en-US" sz="4400" dirty="0">
                <a:latin typeface="+mn-ea"/>
                <a:ea typeface="+mn-ea"/>
              </a:rPr>
              <a:t>学习任务</a:t>
            </a:r>
            <a:r>
              <a:rPr lang="en-US" altLang="zh-CN" sz="4400" dirty="0">
                <a:latin typeface="+mn-ea"/>
                <a:ea typeface="+mn-ea"/>
              </a:rPr>
              <a:t>3</a:t>
            </a:r>
            <a:endParaRPr lang="zh-CN" altLang="en-US" sz="4400" dirty="0">
              <a:latin typeface="+mn-ea"/>
              <a:ea typeface="+mn-ea"/>
            </a:endParaRPr>
          </a:p>
        </p:txBody>
      </p:sp>
    </p:spTree>
  </p:cSld>
  <p:clrMapOvr>
    <a:masterClrMapping/>
  </p:clrMapOvr>
  <p:transition spd="slow" advClick="0" advTm="6000">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TextBox 54"/>
          <p:cNvSpPr txBox="1">
            <a:spLocks noChangeArrowheads="1"/>
          </p:cNvSpPr>
          <p:nvPr/>
        </p:nvSpPr>
        <p:spPr bwMode="auto">
          <a:xfrm>
            <a:off x="1398588" y="126077"/>
            <a:ext cx="5041900" cy="369332"/>
          </a:xfrm>
          <a:prstGeom prst="rect">
            <a:avLst/>
          </a:prstGeom>
          <a:noFill/>
          <a:ln w="9525">
            <a:noFill/>
            <a:miter lim="800000"/>
            <a:headEnd/>
            <a:tailEnd/>
          </a:ln>
        </p:spPr>
        <p:txBody>
          <a:bodyPr>
            <a:spAutoFit/>
          </a:bodyPr>
          <a:lstStyle/>
          <a:p>
            <a:pPr marL="0" lvl="1">
              <a:buFont typeface="Arial" pitchFamily="34" charset="0"/>
              <a:buNone/>
              <a:defRPr/>
            </a:pPr>
            <a:r>
              <a:rPr lang="zh-CN" altLang="en-US" dirty="0" smtClean="0">
                <a:solidFill>
                  <a:schemeClr val="accent2"/>
                </a:solidFill>
                <a:latin typeface="+mn-ea"/>
                <a:ea typeface="+mn-ea"/>
              </a:rPr>
              <a:t>施工方案和施工方法</a:t>
            </a:r>
            <a:endParaRPr lang="zh-CN" altLang="en-US" dirty="0">
              <a:solidFill>
                <a:schemeClr val="accent2"/>
              </a:solidFill>
              <a:latin typeface="+mn-ea"/>
              <a:ea typeface="+mn-ea"/>
            </a:endParaRPr>
          </a:p>
        </p:txBody>
      </p:sp>
      <p:sp>
        <p:nvSpPr>
          <p:cNvPr id="4" name="Freeform 6"/>
          <p:cNvSpPr>
            <a:spLocks/>
          </p:cNvSpPr>
          <p:nvPr/>
        </p:nvSpPr>
        <p:spPr bwMode="auto">
          <a:xfrm>
            <a:off x="654050" y="1135063"/>
            <a:ext cx="2619375" cy="412750"/>
          </a:xfrm>
          <a:custGeom>
            <a:avLst/>
            <a:gdLst>
              <a:gd name="T0" fmla="*/ 75 w 12630"/>
              <a:gd name="T1" fmla="*/ 0 h 856"/>
              <a:gd name="T2" fmla="*/ 12555 w 12630"/>
              <a:gd name="T3" fmla="*/ 0 h 856"/>
              <a:gd name="T4" fmla="*/ 12630 w 12630"/>
              <a:gd name="T5" fmla="*/ 94 h 856"/>
              <a:gd name="T6" fmla="*/ 12630 w 12630"/>
              <a:gd name="T7" fmla="*/ 763 h 856"/>
              <a:gd name="T8" fmla="*/ 12555 w 12630"/>
              <a:gd name="T9" fmla="*/ 856 h 856"/>
              <a:gd name="T10" fmla="*/ 75 w 12630"/>
              <a:gd name="T11" fmla="*/ 856 h 856"/>
              <a:gd name="T12" fmla="*/ 0 w 12630"/>
              <a:gd name="T13" fmla="*/ 763 h 856"/>
              <a:gd name="T14" fmla="*/ 0 w 12630"/>
              <a:gd name="T15" fmla="*/ 94 h 856"/>
              <a:gd name="T16" fmla="*/ 75 w 12630"/>
              <a:gd name="T17" fmla="*/ 0 h 8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630" h="856">
                <a:moveTo>
                  <a:pt x="75" y="0"/>
                </a:moveTo>
                <a:lnTo>
                  <a:pt x="12555" y="0"/>
                </a:lnTo>
                <a:cubicBezTo>
                  <a:pt x="12597" y="0"/>
                  <a:pt x="12630" y="43"/>
                  <a:pt x="12630" y="94"/>
                </a:cubicBezTo>
                <a:lnTo>
                  <a:pt x="12630" y="763"/>
                </a:lnTo>
                <a:cubicBezTo>
                  <a:pt x="12630" y="814"/>
                  <a:pt x="12597" y="856"/>
                  <a:pt x="12555" y="856"/>
                </a:cubicBezTo>
                <a:lnTo>
                  <a:pt x="75" y="856"/>
                </a:lnTo>
                <a:cubicBezTo>
                  <a:pt x="34" y="856"/>
                  <a:pt x="0" y="814"/>
                  <a:pt x="0" y="763"/>
                </a:cubicBezTo>
                <a:lnTo>
                  <a:pt x="0" y="94"/>
                </a:lnTo>
                <a:cubicBezTo>
                  <a:pt x="0" y="43"/>
                  <a:pt x="34" y="0"/>
                  <a:pt x="75" y="0"/>
                </a:cubicBezTo>
                <a:close/>
              </a:path>
            </a:pathLst>
          </a:custGeom>
          <a:solidFill>
            <a:schemeClr val="accent1">
              <a:lumMod val="20000"/>
              <a:lumOff val="80000"/>
            </a:schemeClr>
          </a:solidFill>
          <a:ln w="10" cap="flat">
            <a:solidFill>
              <a:schemeClr val="accent1">
                <a:lumMod val="40000"/>
                <a:lumOff val="60000"/>
              </a:schemeClr>
            </a:solidFill>
            <a:prstDash val="solid"/>
            <a:miter lim="800000"/>
            <a:headEnd/>
            <a:tailEnd/>
          </a:ln>
        </p:spPr>
        <p:txBody>
          <a:bodyPr/>
          <a:lstStyle/>
          <a:p>
            <a:pPr>
              <a:buFont typeface="Arial" pitchFamily="34" charset="0"/>
              <a:buNone/>
              <a:defRPr/>
            </a:pPr>
            <a:endParaRPr lang="zh-CN" altLang="en-US">
              <a:latin typeface="+mn-ea"/>
              <a:ea typeface="+mn-ea"/>
            </a:endParaRPr>
          </a:p>
        </p:txBody>
      </p:sp>
      <p:sp>
        <p:nvSpPr>
          <p:cNvPr id="5" name="Freeform 7"/>
          <p:cNvSpPr>
            <a:spLocks/>
          </p:cNvSpPr>
          <p:nvPr/>
        </p:nvSpPr>
        <p:spPr bwMode="auto">
          <a:xfrm>
            <a:off x="654050" y="3452614"/>
            <a:ext cx="2619375" cy="411162"/>
          </a:xfrm>
          <a:custGeom>
            <a:avLst/>
            <a:gdLst>
              <a:gd name="T0" fmla="*/ 75 w 12630"/>
              <a:gd name="T1" fmla="*/ 0 h 856"/>
              <a:gd name="T2" fmla="*/ 12555 w 12630"/>
              <a:gd name="T3" fmla="*/ 0 h 856"/>
              <a:gd name="T4" fmla="*/ 12630 w 12630"/>
              <a:gd name="T5" fmla="*/ 94 h 856"/>
              <a:gd name="T6" fmla="*/ 12630 w 12630"/>
              <a:gd name="T7" fmla="*/ 763 h 856"/>
              <a:gd name="T8" fmla="*/ 12555 w 12630"/>
              <a:gd name="T9" fmla="*/ 856 h 856"/>
              <a:gd name="T10" fmla="*/ 75 w 12630"/>
              <a:gd name="T11" fmla="*/ 856 h 856"/>
              <a:gd name="T12" fmla="*/ 0 w 12630"/>
              <a:gd name="T13" fmla="*/ 763 h 856"/>
              <a:gd name="T14" fmla="*/ 0 w 12630"/>
              <a:gd name="T15" fmla="*/ 94 h 856"/>
              <a:gd name="T16" fmla="*/ 75 w 12630"/>
              <a:gd name="T17" fmla="*/ 0 h 8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630" h="856">
                <a:moveTo>
                  <a:pt x="75" y="0"/>
                </a:moveTo>
                <a:lnTo>
                  <a:pt x="12555" y="0"/>
                </a:lnTo>
                <a:cubicBezTo>
                  <a:pt x="12597" y="0"/>
                  <a:pt x="12630" y="42"/>
                  <a:pt x="12630" y="94"/>
                </a:cubicBezTo>
                <a:lnTo>
                  <a:pt x="12630" y="763"/>
                </a:lnTo>
                <a:cubicBezTo>
                  <a:pt x="12630" y="814"/>
                  <a:pt x="12597" y="856"/>
                  <a:pt x="12555" y="856"/>
                </a:cubicBezTo>
                <a:lnTo>
                  <a:pt x="75" y="856"/>
                </a:lnTo>
                <a:cubicBezTo>
                  <a:pt x="34" y="856"/>
                  <a:pt x="0" y="814"/>
                  <a:pt x="0" y="763"/>
                </a:cubicBezTo>
                <a:lnTo>
                  <a:pt x="0" y="94"/>
                </a:lnTo>
                <a:cubicBezTo>
                  <a:pt x="0" y="42"/>
                  <a:pt x="34" y="0"/>
                  <a:pt x="75" y="0"/>
                </a:cubicBezTo>
                <a:close/>
              </a:path>
            </a:pathLst>
          </a:custGeom>
          <a:solidFill>
            <a:schemeClr val="accent1">
              <a:lumMod val="20000"/>
              <a:lumOff val="80000"/>
            </a:schemeClr>
          </a:solidFill>
          <a:ln w="10" cap="flat">
            <a:solidFill>
              <a:schemeClr val="accent1">
                <a:lumMod val="40000"/>
                <a:lumOff val="60000"/>
              </a:schemeClr>
            </a:solidFill>
            <a:prstDash val="solid"/>
            <a:miter lim="800000"/>
            <a:headEnd/>
            <a:tailEnd/>
          </a:ln>
        </p:spPr>
        <p:txBody>
          <a:bodyPr/>
          <a:lstStyle/>
          <a:p>
            <a:pPr>
              <a:buFont typeface="Arial" pitchFamily="34" charset="0"/>
              <a:buNone/>
              <a:defRPr/>
            </a:pPr>
            <a:endParaRPr lang="zh-CN" altLang="en-US">
              <a:latin typeface="+mn-ea"/>
              <a:ea typeface="+mn-ea"/>
            </a:endParaRPr>
          </a:p>
        </p:txBody>
      </p:sp>
      <p:sp>
        <p:nvSpPr>
          <p:cNvPr id="6" name="Freeform 8"/>
          <p:cNvSpPr>
            <a:spLocks/>
          </p:cNvSpPr>
          <p:nvPr/>
        </p:nvSpPr>
        <p:spPr bwMode="auto">
          <a:xfrm>
            <a:off x="654050" y="5463009"/>
            <a:ext cx="2619375" cy="412750"/>
          </a:xfrm>
          <a:custGeom>
            <a:avLst/>
            <a:gdLst>
              <a:gd name="T0" fmla="*/ 75 w 12630"/>
              <a:gd name="T1" fmla="*/ 0 h 856"/>
              <a:gd name="T2" fmla="*/ 12555 w 12630"/>
              <a:gd name="T3" fmla="*/ 0 h 856"/>
              <a:gd name="T4" fmla="*/ 12630 w 12630"/>
              <a:gd name="T5" fmla="*/ 93 h 856"/>
              <a:gd name="T6" fmla="*/ 12630 w 12630"/>
              <a:gd name="T7" fmla="*/ 762 h 856"/>
              <a:gd name="T8" fmla="*/ 12555 w 12630"/>
              <a:gd name="T9" fmla="*/ 856 h 856"/>
              <a:gd name="T10" fmla="*/ 75 w 12630"/>
              <a:gd name="T11" fmla="*/ 856 h 856"/>
              <a:gd name="T12" fmla="*/ 0 w 12630"/>
              <a:gd name="T13" fmla="*/ 762 h 856"/>
              <a:gd name="T14" fmla="*/ 0 w 12630"/>
              <a:gd name="T15" fmla="*/ 93 h 856"/>
              <a:gd name="T16" fmla="*/ 75 w 12630"/>
              <a:gd name="T17" fmla="*/ 0 h 8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630" h="856">
                <a:moveTo>
                  <a:pt x="75" y="0"/>
                </a:moveTo>
                <a:lnTo>
                  <a:pt x="12555" y="0"/>
                </a:lnTo>
                <a:cubicBezTo>
                  <a:pt x="12597" y="0"/>
                  <a:pt x="12630" y="42"/>
                  <a:pt x="12630" y="93"/>
                </a:cubicBezTo>
                <a:lnTo>
                  <a:pt x="12630" y="762"/>
                </a:lnTo>
                <a:cubicBezTo>
                  <a:pt x="12630" y="814"/>
                  <a:pt x="12597" y="856"/>
                  <a:pt x="12555" y="856"/>
                </a:cubicBezTo>
                <a:lnTo>
                  <a:pt x="75" y="856"/>
                </a:lnTo>
                <a:cubicBezTo>
                  <a:pt x="34" y="856"/>
                  <a:pt x="0" y="814"/>
                  <a:pt x="0" y="762"/>
                </a:cubicBezTo>
                <a:lnTo>
                  <a:pt x="0" y="93"/>
                </a:lnTo>
                <a:cubicBezTo>
                  <a:pt x="0" y="42"/>
                  <a:pt x="34" y="0"/>
                  <a:pt x="75" y="0"/>
                </a:cubicBezTo>
                <a:close/>
              </a:path>
            </a:pathLst>
          </a:custGeom>
          <a:solidFill>
            <a:schemeClr val="accent1">
              <a:lumMod val="20000"/>
              <a:lumOff val="80000"/>
            </a:schemeClr>
          </a:solidFill>
          <a:ln w="10" cap="flat">
            <a:solidFill>
              <a:schemeClr val="accent1">
                <a:lumMod val="40000"/>
                <a:lumOff val="60000"/>
              </a:schemeClr>
            </a:solidFill>
            <a:prstDash val="solid"/>
            <a:miter lim="800000"/>
            <a:headEnd/>
            <a:tailEnd/>
          </a:ln>
        </p:spPr>
        <p:txBody>
          <a:bodyPr/>
          <a:lstStyle/>
          <a:p>
            <a:pPr>
              <a:buFont typeface="Arial" pitchFamily="34" charset="0"/>
              <a:buNone/>
              <a:defRPr/>
            </a:pPr>
            <a:endParaRPr lang="zh-CN" altLang="en-US">
              <a:latin typeface="+mn-ea"/>
              <a:ea typeface="+mn-ea"/>
            </a:endParaRPr>
          </a:p>
        </p:txBody>
      </p:sp>
      <p:sp>
        <p:nvSpPr>
          <p:cNvPr id="13" name="TextBox 12"/>
          <p:cNvSpPr txBox="1"/>
          <p:nvPr/>
        </p:nvSpPr>
        <p:spPr>
          <a:xfrm>
            <a:off x="1417638" y="1171491"/>
            <a:ext cx="1539875" cy="338554"/>
          </a:xfrm>
          <a:prstGeom prst="rect">
            <a:avLst/>
          </a:prstGeom>
          <a:noFill/>
        </p:spPr>
        <p:txBody>
          <a:bodyPr>
            <a:spAutoFit/>
          </a:bodyPr>
          <a:lstStyle/>
          <a:p>
            <a:pPr algn="ctr">
              <a:buFont typeface="Arial" pitchFamily="34" charset="0"/>
              <a:buNone/>
              <a:defRPr/>
            </a:pPr>
            <a:r>
              <a:rPr lang="zh-CN" altLang="en-US" sz="1600" dirty="0" smtClean="0">
                <a:solidFill>
                  <a:schemeClr val="accent1"/>
                </a:solidFill>
                <a:latin typeface="+mn-ea"/>
                <a:ea typeface="+mn-ea"/>
              </a:rPr>
              <a:t>工程测量施工</a:t>
            </a:r>
            <a:endParaRPr lang="en-US" altLang="zh-CN" sz="1600" dirty="0">
              <a:solidFill>
                <a:schemeClr val="accent1"/>
              </a:solidFill>
              <a:latin typeface="+mn-ea"/>
              <a:ea typeface="+mn-ea"/>
            </a:endParaRPr>
          </a:p>
        </p:txBody>
      </p:sp>
      <p:sp>
        <p:nvSpPr>
          <p:cNvPr id="14" name="TextBox 13"/>
          <p:cNvSpPr txBox="1"/>
          <p:nvPr/>
        </p:nvSpPr>
        <p:spPr>
          <a:xfrm>
            <a:off x="1616075" y="3511360"/>
            <a:ext cx="1397000" cy="338554"/>
          </a:xfrm>
          <a:prstGeom prst="rect">
            <a:avLst/>
          </a:prstGeom>
          <a:noFill/>
        </p:spPr>
        <p:txBody>
          <a:bodyPr>
            <a:spAutoFit/>
          </a:bodyPr>
          <a:lstStyle/>
          <a:p>
            <a:pPr algn="ctr">
              <a:buFont typeface="Arial" pitchFamily="34" charset="0"/>
              <a:buNone/>
              <a:defRPr/>
            </a:pPr>
            <a:r>
              <a:rPr lang="zh-CN" altLang="en-US" sz="1600" dirty="0" smtClean="0">
                <a:latin typeface="+mn-ea"/>
                <a:ea typeface="+mn-ea"/>
              </a:rPr>
              <a:t>土方工程</a:t>
            </a:r>
            <a:endParaRPr lang="en-US" altLang="zh-CN" sz="1600" dirty="0">
              <a:solidFill>
                <a:schemeClr val="accent1">
                  <a:lumMod val="50000"/>
                </a:schemeClr>
              </a:solidFill>
              <a:latin typeface="+mn-ea"/>
              <a:ea typeface="+mn-ea"/>
            </a:endParaRPr>
          </a:p>
        </p:txBody>
      </p:sp>
      <p:sp>
        <p:nvSpPr>
          <p:cNvPr id="15" name="TextBox 14"/>
          <p:cNvSpPr txBox="1"/>
          <p:nvPr/>
        </p:nvSpPr>
        <p:spPr>
          <a:xfrm>
            <a:off x="1478756" y="5500107"/>
            <a:ext cx="1690687" cy="338554"/>
          </a:xfrm>
          <a:prstGeom prst="rect">
            <a:avLst/>
          </a:prstGeom>
          <a:noFill/>
        </p:spPr>
        <p:txBody>
          <a:bodyPr>
            <a:spAutoFit/>
          </a:bodyPr>
          <a:lstStyle/>
          <a:p>
            <a:pPr algn="ctr">
              <a:buFont typeface="Arial" pitchFamily="34" charset="0"/>
              <a:buNone/>
              <a:defRPr/>
            </a:pPr>
            <a:r>
              <a:rPr lang="zh-CN" altLang="en-US" sz="1600" dirty="0" smtClean="0">
                <a:latin typeface="+mn-ea"/>
                <a:ea typeface="+mn-ea"/>
              </a:rPr>
              <a:t>钢筋工程</a:t>
            </a:r>
            <a:endParaRPr lang="en-US" altLang="zh-CN" sz="1600" dirty="0">
              <a:solidFill>
                <a:schemeClr val="accent1">
                  <a:lumMod val="50000"/>
                </a:schemeClr>
              </a:solidFill>
              <a:latin typeface="+mn-ea"/>
              <a:ea typeface="+mn-ea"/>
            </a:endParaRPr>
          </a:p>
        </p:txBody>
      </p:sp>
      <p:sp>
        <p:nvSpPr>
          <p:cNvPr id="20" name="TextBox 19"/>
          <p:cNvSpPr txBox="1"/>
          <p:nvPr/>
        </p:nvSpPr>
        <p:spPr>
          <a:xfrm>
            <a:off x="704850" y="992188"/>
            <a:ext cx="434975" cy="708025"/>
          </a:xfrm>
          <a:prstGeom prst="rect">
            <a:avLst/>
          </a:prstGeom>
          <a:noFill/>
        </p:spPr>
        <p:txBody>
          <a:bodyPr>
            <a:spAutoFit/>
          </a:bodyPr>
          <a:lstStyle/>
          <a:p>
            <a:pPr algn="ctr">
              <a:buFont typeface="Arial" pitchFamily="34" charset="0"/>
              <a:buNone/>
              <a:defRPr/>
            </a:pPr>
            <a:r>
              <a:rPr lang="en-US" altLang="zh-CN" sz="4000" dirty="0">
                <a:solidFill>
                  <a:schemeClr val="accent1"/>
                </a:solidFill>
                <a:latin typeface="+mn-ea"/>
                <a:ea typeface="+mn-ea"/>
              </a:rPr>
              <a:t>1</a:t>
            </a:r>
          </a:p>
        </p:txBody>
      </p:sp>
      <p:sp>
        <p:nvSpPr>
          <p:cNvPr id="21" name="TextBox 20"/>
          <p:cNvSpPr txBox="1"/>
          <p:nvPr/>
        </p:nvSpPr>
        <p:spPr>
          <a:xfrm>
            <a:off x="704850" y="3298626"/>
            <a:ext cx="434975" cy="706438"/>
          </a:xfrm>
          <a:prstGeom prst="rect">
            <a:avLst/>
          </a:prstGeom>
          <a:noFill/>
        </p:spPr>
        <p:txBody>
          <a:bodyPr>
            <a:spAutoFit/>
          </a:bodyPr>
          <a:lstStyle/>
          <a:p>
            <a:pPr algn="ctr">
              <a:buFont typeface="Arial" pitchFamily="34" charset="0"/>
              <a:buNone/>
              <a:defRPr/>
            </a:pPr>
            <a:r>
              <a:rPr lang="en-US" altLang="zh-CN" sz="4000" dirty="0">
                <a:solidFill>
                  <a:schemeClr val="accent1"/>
                </a:solidFill>
                <a:latin typeface="+mn-ea"/>
                <a:ea typeface="+mn-ea"/>
              </a:rPr>
              <a:t>2</a:t>
            </a:r>
          </a:p>
        </p:txBody>
      </p:sp>
      <p:sp>
        <p:nvSpPr>
          <p:cNvPr id="22" name="TextBox 21"/>
          <p:cNvSpPr txBox="1"/>
          <p:nvPr/>
        </p:nvSpPr>
        <p:spPr>
          <a:xfrm>
            <a:off x="704850" y="5353471"/>
            <a:ext cx="434975" cy="706438"/>
          </a:xfrm>
          <a:prstGeom prst="rect">
            <a:avLst/>
          </a:prstGeom>
          <a:noFill/>
        </p:spPr>
        <p:txBody>
          <a:bodyPr>
            <a:spAutoFit/>
          </a:bodyPr>
          <a:lstStyle/>
          <a:p>
            <a:pPr algn="ctr">
              <a:buFont typeface="Arial" pitchFamily="34" charset="0"/>
              <a:buNone/>
              <a:defRPr/>
            </a:pPr>
            <a:r>
              <a:rPr lang="en-US" altLang="zh-CN" sz="4000" dirty="0">
                <a:solidFill>
                  <a:schemeClr val="accent1"/>
                </a:solidFill>
                <a:latin typeface="+mn-ea"/>
                <a:ea typeface="+mn-ea"/>
              </a:rPr>
              <a:t>3</a:t>
            </a:r>
          </a:p>
        </p:txBody>
      </p:sp>
      <p:grpSp>
        <p:nvGrpSpPr>
          <p:cNvPr id="37" name="组合 36"/>
          <p:cNvGrpSpPr>
            <a:grpSpLocks/>
          </p:cNvGrpSpPr>
          <p:nvPr/>
        </p:nvGrpSpPr>
        <p:grpSpPr bwMode="auto">
          <a:xfrm>
            <a:off x="5234285" y="4619307"/>
            <a:ext cx="4067795" cy="1906037"/>
            <a:chOff x="3670398" y="2828654"/>
            <a:chExt cx="1931287" cy="528041"/>
          </a:xfrm>
        </p:grpSpPr>
        <p:sp>
          <p:nvSpPr>
            <p:cNvPr id="62515" name="Freeform 9"/>
            <p:cNvSpPr>
              <a:spLocks/>
            </p:cNvSpPr>
            <p:nvPr/>
          </p:nvSpPr>
          <p:spPr bwMode="auto">
            <a:xfrm>
              <a:off x="3670398" y="2828654"/>
              <a:ext cx="1931287" cy="525040"/>
            </a:xfrm>
            <a:custGeom>
              <a:avLst/>
              <a:gdLst>
                <a:gd name="T0" fmla="*/ 42996 w 2740"/>
                <a:gd name="T1" fmla="*/ 0 h 692"/>
                <a:gd name="T2" fmla="*/ 1887586 w 2740"/>
                <a:gd name="T3" fmla="*/ 0 h 692"/>
                <a:gd name="T4" fmla="*/ 1931287 w 2740"/>
                <a:gd name="T5" fmla="*/ 47041 h 692"/>
                <a:gd name="T6" fmla="*/ 1931287 w 2740"/>
                <a:gd name="T7" fmla="*/ 478758 h 692"/>
                <a:gd name="T8" fmla="*/ 1887586 w 2740"/>
                <a:gd name="T9" fmla="*/ 525040 h 692"/>
                <a:gd name="T10" fmla="*/ 42996 w 2740"/>
                <a:gd name="T11" fmla="*/ 525040 h 692"/>
                <a:gd name="T12" fmla="*/ 0 w 2740"/>
                <a:gd name="T13" fmla="*/ 478758 h 692"/>
                <a:gd name="T14" fmla="*/ 0 w 2740"/>
                <a:gd name="T15" fmla="*/ 47041 h 692"/>
                <a:gd name="T16" fmla="*/ 42996 w 2740"/>
                <a:gd name="T17" fmla="*/ 0 h 69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740"/>
                <a:gd name="T28" fmla="*/ 0 h 692"/>
                <a:gd name="T29" fmla="*/ 2740 w 2740"/>
                <a:gd name="T30" fmla="*/ 692 h 69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740" h="692">
                  <a:moveTo>
                    <a:pt x="61" y="0"/>
                  </a:moveTo>
                  <a:lnTo>
                    <a:pt x="2678" y="0"/>
                  </a:lnTo>
                  <a:cubicBezTo>
                    <a:pt x="2712" y="0"/>
                    <a:pt x="2740" y="28"/>
                    <a:pt x="2740" y="62"/>
                  </a:cubicBezTo>
                  <a:lnTo>
                    <a:pt x="2740" y="631"/>
                  </a:lnTo>
                  <a:cubicBezTo>
                    <a:pt x="2740" y="665"/>
                    <a:pt x="2712" y="692"/>
                    <a:pt x="2678" y="692"/>
                  </a:cubicBezTo>
                  <a:lnTo>
                    <a:pt x="61" y="692"/>
                  </a:lnTo>
                  <a:cubicBezTo>
                    <a:pt x="28" y="692"/>
                    <a:pt x="0" y="665"/>
                    <a:pt x="0" y="631"/>
                  </a:cubicBezTo>
                  <a:lnTo>
                    <a:pt x="0" y="62"/>
                  </a:lnTo>
                  <a:cubicBezTo>
                    <a:pt x="0" y="28"/>
                    <a:pt x="28" y="0"/>
                    <a:pt x="61" y="0"/>
                  </a:cubicBezTo>
                  <a:close/>
                </a:path>
              </a:pathLst>
            </a:custGeom>
            <a:solidFill>
              <a:schemeClr val="accent1"/>
            </a:solidFill>
            <a:ln w="10" cap="flat">
              <a:noFill/>
              <a:prstDash val="solid"/>
              <a:miter lim="800000"/>
              <a:headEnd/>
              <a:tailEnd/>
            </a:ln>
          </p:spPr>
          <p:txBody>
            <a:bodyPr/>
            <a:lstStyle/>
            <a:p>
              <a:endParaRPr lang="zh-CN" altLang="en-US">
                <a:latin typeface="+mn-ea"/>
                <a:ea typeface="+mn-ea"/>
              </a:endParaRPr>
            </a:p>
          </p:txBody>
        </p:sp>
        <p:sp>
          <p:nvSpPr>
            <p:cNvPr id="39" name="TextBox 14"/>
            <p:cNvSpPr txBox="1"/>
            <p:nvPr/>
          </p:nvSpPr>
          <p:spPr>
            <a:xfrm>
              <a:off x="3767279" y="2831568"/>
              <a:ext cx="1061839" cy="525127"/>
            </a:xfrm>
            <a:prstGeom prst="rect">
              <a:avLst/>
            </a:prstGeom>
            <a:noFill/>
          </p:spPr>
          <p:txBody>
            <a:bodyPr wrap="none">
              <a:spAutoFit/>
            </a:bodyPr>
            <a:lstStyle/>
            <a:p>
              <a:pPr>
                <a:lnSpc>
                  <a:spcPct val="150000"/>
                </a:lnSpc>
              </a:pPr>
              <a:r>
                <a:rPr lang="zh-CN" altLang="en-US" sz="1600" dirty="0" smtClean="0">
                  <a:solidFill>
                    <a:schemeClr val="accent2"/>
                  </a:solidFill>
                  <a:latin typeface="+mn-ea"/>
                  <a:ea typeface="+mn-ea"/>
                </a:rPr>
                <a:t>（一）钢筋原材料管理</a:t>
              </a:r>
              <a:endParaRPr lang="en-US" altLang="zh-CN" sz="1600" dirty="0" smtClean="0">
                <a:solidFill>
                  <a:schemeClr val="accent2"/>
                </a:solidFill>
                <a:latin typeface="+mn-ea"/>
                <a:ea typeface="+mn-ea"/>
              </a:endParaRPr>
            </a:p>
            <a:p>
              <a:pPr>
                <a:lnSpc>
                  <a:spcPct val="150000"/>
                </a:lnSpc>
              </a:pPr>
              <a:r>
                <a:rPr lang="zh-CN" altLang="en-US" sz="1600" dirty="0" smtClean="0">
                  <a:solidFill>
                    <a:schemeClr val="accent2"/>
                  </a:solidFill>
                  <a:latin typeface="+mn-ea"/>
                  <a:ea typeface="+mn-ea"/>
                </a:rPr>
                <a:t>（二）钢筋加工与运输</a:t>
              </a:r>
              <a:endParaRPr lang="en-US" altLang="zh-CN" sz="1600" dirty="0" smtClean="0">
                <a:solidFill>
                  <a:schemeClr val="accent2"/>
                </a:solidFill>
                <a:latin typeface="+mn-ea"/>
                <a:ea typeface="+mn-ea"/>
              </a:endParaRPr>
            </a:p>
            <a:p>
              <a:pPr>
                <a:lnSpc>
                  <a:spcPct val="150000"/>
                </a:lnSpc>
              </a:pPr>
              <a:r>
                <a:rPr lang="zh-CN" altLang="en-US" sz="1600" dirty="0" smtClean="0">
                  <a:solidFill>
                    <a:schemeClr val="accent2"/>
                  </a:solidFill>
                  <a:latin typeface="+mn-ea"/>
                  <a:ea typeface="+mn-ea"/>
                </a:rPr>
                <a:t>（三）钢筋代换</a:t>
              </a:r>
              <a:endParaRPr lang="en-US" altLang="zh-CN" sz="1600" dirty="0" smtClean="0">
                <a:solidFill>
                  <a:schemeClr val="accent2"/>
                </a:solidFill>
                <a:latin typeface="+mn-ea"/>
                <a:ea typeface="+mn-ea"/>
              </a:endParaRPr>
            </a:p>
            <a:p>
              <a:pPr>
                <a:lnSpc>
                  <a:spcPct val="150000"/>
                </a:lnSpc>
              </a:pPr>
              <a:r>
                <a:rPr lang="zh-CN" altLang="en-US" sz="1600" dirty="0" smtClean="0">
                  <a:solidFill>
                    <a:schemeClr val="accent2"/>
                  </a:solidFill>
                  <a:latin typeface="+mn-ea"/>
                  <a:ea typeface="+mn-ea"/>
                </a:rPr>
                <a:t>（四）钢筋连接</a:t>
              </a:r>
              <a:endParaRPr lang="en-US" altLang="zh-CN" sz="1600" dirty="0" smtClean="0">
                <a:solidFill>
                  <a:schemeClr val="accent2"/>
                </a:solidFill>
                <a:latin typeface="+mn-ea"/>
                <a:ea typeface="+mn-ea"/>
              </a:endParaRPr>
            </a:p>
            <a:p>
              <a:pPr>
                <a:lnSpc>
                  <a:spcPct val="150000"/>
                </a:lnSpc>
              </a:pPr>
              <a:r>
                <a:rPr lang="zh-CN" altLang="en-US" sz="1600" dirty="0" smtClean="0">
                  <a:solidFill>
                    <a:schemeClr val="accent2"/>
                  </a:solidFill>
                  <a:latin typeface="+mn-ea"/>
                  <a:ea typeface="+mn-ea"/>
                </a:rPr>
                <a:t>（五）钢筋绑扎</a:t>
              </a:r>
              <a:endParaRPr lang="zh-CN" altLang="en-US" sz="1600" dirty="0">
                <a:solidFill>
                  <a:schemeClr val="accent2"/>
                </a:solidFill>
                <a:latin typeface="+mn-ea"/>
                <a:ea typeface="+mn-ea"/>
              </a:endParaRPr>
            </a:p>
          </p:txBody>
        </p:sp>
      </p:grpSp>
      <p:sp>
        <p:nvSpPr>
          <p:cNvPr id="63" name="Freeform 14"/>
          <p:cNvSpPr>
            <a:spLocks/>
          </p:cNvSpPr>
          <p:nvPr/>
        </p:nvSpPr>
        <p:spPr bwMode="auto">
          <a:xfrm>
            <a:off x="4305300" y="700088"/>
            <a:ext cx="663575" cy="1843504"/>
          </a:xfrm>
          <a:custGeom>
            <a:avLst/>
            <a:gdLst>
              <a:gd name="T0" fmla="*/ 0 w 820"/>
              <a:gd name="T1" fmla="*/ 709419 h 3366"/>
              <a:gd name="T2" fmla="*/ 211211 w 820"/>
              <a:gd name="T3" fmla="*/ 761147 h 3366"/>
              <a:gd name="T4" fmla="*/ 265430 w 820"/>
              <a:gd name="T5" fmla="*/ 880205 h 3366"/>
              <a:gd name="T6" fmla="*/ 265430 w 820"/>
              <a:gd name="T7" fmla="*/ 1143363 h 3366"/>
              <a:gd name="T8" fmla="*/ 362539 w 820"/>
              <a:gd name="T9" fmla="*/ 1329750 h 3366"/>
              <a:gd name="T10" fmla="*/ 663575 w 820"/>
              <a:gd name="T11" fmla="*/ 1381889 h 3366"/>
              <a:gd name="T12" fmla="*/ 663575 w 820"/>
              <a:gd name="T13" fmla="*/ 1339193 h 3366"/>
              <a:gd name="T14" fmla="*/ 434561 w 820"/>
              <a:gd name="T15" fmla="*/ 1293212 h 3366"/>
              <a:gd name="T16" fmla="*/ 373868 w 820"/>
              <a:gd name="T17" fmla="*/ 1167996 h 3366"/>
              <a:gd name="T18" fmla="*/ 373868 w 820"/>
              <a:gd name="T19" fmla="*/ 868299 h 3366"/>
              <a:gd name="T20" fmla="*/ 296181 w 820"/>
              <a:gd name="T21" fmla="*/ 739799 h 3366"/>
              <a:gd name="T22" fmla="*/ 108438 w 820"/>
              <a:gd name="T23" fmla="*/ 697103 h 3366"/>
              <a:gd name="T24" fmla="*/ 108438 w 820"/>
              <a:gd name="T25" fmla="*/ 684786 h 3366"/>
              <a:gd name="T26" fmla="*/ 289707 w 820"/>
              <a:gd name="T27" fmla="*/ 647837 h 3366"/>
              <a:gd name="T28" fmla="*/ 373868 w 820"/>
              <a:gd name="T29" fmla="*/ 513590 h 3366"/>
              <a:gd name="T30" fmla="*/ 373868 w 820"/>
              <a:gd name="T31" fmla="*/ 213893 h 3366"/>
              <a:gd name="T32" fmla="*/ 434561 w 820"/>
              <a:gd name="T33" fmla="*/ 85393 h 3366"/>
              <a:gd name="T34" fmla="*/ 663575 w 820"/>
              <a:gd name="T35" fmla="*/ 42697 h 3366"/>
              <a:gd name="T36" fmla="*/ 663575 w 820"/>
              <a:gd name="T37" fmla="*/ 0 h 3366"/>
              <a:gd name="T38" fmla="*/ 362539 w 820"/>
              <a:gd name="T39" fmla="*/ 51728 h 3366"/>
              <a:gd name="T40" fmla="*/ 265430 w 820"/>
              <a:gd name="T41" fmla="*/ 238526 h 3366"/>
              <a:gd name="T42" fmla="*/ 265430 w 820"/>
              <a:gd name="T43" fmla="*/ 501274 h 3366"/>
              <a:gd name="T44" fmla="*/ 205546 w 820"/>
              <a:gd name="T45" fmla="*/ 623615 h 3366"/>
              <a:gd name="T46" fmla="*/ 0 w 820"/>
              <a:gd name="T47" fmla="*/ 672470 h 3366"/>
              <a:gd name="T48" fmla="*/ 0 w 820"/>
              <a:gd name="T49" fmla="*/ 709419 h 336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820"/>
              <a:gd name="T76" fmla="*/ 0 h 3366"/>
              <a:gd name="T77" fmla="*/ 820 w 820"/>
              <a:gd name="T78" fmla="*/ 3366 h 336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820" h="3366">
                <a:moveTo>
                  <a:pt x="0" y="1728"/>
                </a:moveTo>
                <a:cubicBezTo>
                  <a:pt x="129" y="1738"/>
                  <a:pt x="216" y="1780"/>
                  <a:pt x="261" y="1854"/>
                </a:cubicBezTo>
                <a:cubicBezTo>
                  <a:pt x="306" y="1928"/>
                  <a:pt x="328" y="2026"/>
                  <a:pt x="328" y="2144"/>
                </a:cubicBezTo>
                <a:lnTo>
                  <a:pt x="328" y="2785"/>
                </a:lnTo>
                <a:cubicBezTo>
                  <a:pt x="328" y="3004"/>
                  <a:pt x="368" y="3155"/>
                  <a:pt x="448" y="3239"/>
                </a:cubicBezTo>
                <a:cubicBezTo>
                  <a:pt x="527" y="3324"/>
                  <a:pt x="651" y="3366"/>
                  <a:pt x="820" y="3366"/>
                </a:cubicBezTo>
                <a:lnTo>
                  <a:pt x="820" y="3262"/>
                </a:lnTo>
                <a:cubicBezTo>
                  <a:pt x="681" y="3262"/>
                  <a:pt x="586" y="3224"/>
                  <a:pt x="537" y="3150"/>
                </a:cubicBezTo>
                <a:cubicBezTo>
                  <a:pt x="487" y="3075"/>
                  <a:pt x="462" y="2974"/>
                  <a:pt x="462" y="2845"/>
                </a:cubicBezTo>
                <a:lnTo>
                  <a:pt x="462" y="2115"/>
                </a:lnTo>
                <a:cubicBezTo>
                  <a:pt x="462" y="1976"/>
                  <a:pt x="430" y="1871"/>
                  <a:pt x="366" y="1802"/>
                </a:cubicBezTo>
                <a:cubicBezTo>
                  <a:pt x="301" y="1733"/>
                  <a:pt x="224" y="1698"/>
                  <a:pt x="134" y="1698"/>
                </a:cubicBezTo>
                <a:lnTo>
                  <a:pt x="134" y="1668"/>
                </a:lnTo>
                <a:cubicBezTo>
                  <a:pt x="214" y="1668"/>
                  <a:pt x="289" y="1638"/>
                  <a:pt x="358" y="1578"/>
                </a:cubicBezTo>
                <a:cubicBezTo>
                  <a:pt x="427" y="1519"/>
                  <a:pt x="462" y="1410"/>
                  <a:pt x="462" y="1251"/>
                </a:cubicBezTo>
                <a:lnTo>
                  <a:pt x="462" y="521"/>
                </a:lnTo>
                <a:cubicBezTo>
                  <a:pt x="462" y="382"/>
                  <a:pt x="487" y="277"/>
                  <a:pt x="537" y="208"/>
                </a:cubicBezTo>
                <a:cubicBezTo>
                  <a:pt x="586" y="139"/>
                  <a:pt x="681" y="104"/>
                  <a:pt x="820" y="104"/>
                </a:cubicBezTo>
                <a:lnTo>
                  <a:pt x="820" y="0"/>
                </a:lnTo>
                <a:cubicBezTo>
                  <a:pt x="651" y="0"/>
                  <a:pt x="527" y="42"/>
                  <a:pt x="448" y="126"/>
                </a:cubicBezTo>
                <a:cubicBezTo>
                  <a:pt x="368" y="211"/>
                  <a:pt x="328" y="362"/>
                  <a:pt x="328" y="581"/>
                </a:cubicBezTo>
                <a:lnTo>
                  <a:pt x="328" y="1221"/>
                </a:lnTo>
                <a:cubicBezTo>
                  <a:pt x="328" y="1360"/>
                  <a:pt x="303" y="1459"/>
                  <a:pt x="254" y="1519"/>
                </a:cubicBezTo>
                <a:cubicBezTo>
                  <a:pt x="204" y="1578"/>
                  <a:pt x="120" y="1618"/>
                  <a:pt x="0" y="1638"/>
                </a:cubicBezTo>
                <a:lnTo>
                  <a:pt x="0" y="1728"/>
                </a:lnTo>
                <a:close/>
              </a:path>
            </a:pathLst>
          </a:custGeom>
          <a:solidFill>
            <a:schemeClr val="accent1"/>
          </a:solidFill>
          <a:ln w="9525">
            <a:noFill/>
            <a:round/>
            <a:headEnd/>
            <a:tailEnd/>
          </a:ln>
        </p:spPr>
        <p:txBody>
          <a:bodyPr/>
          <a:lstStyle/>
          <a:p>
            <a:endParaRPr lang="zh-CN" altLang="en-US">
              <a:latin typeface="+mn-ea"/>
              <a:ea typeface="+mn-ea"/>
            </a:endParaRPr>
          </a:p>
        </p:txBody>
      </p:sp>
      <p:grpSp>
        <p:nvGrpSpPr>
          <p:cNvPr id="64" name="组合 63"/>
          <p:cNvGrpSpPr>
            <a:grpSpLocks/>
          </p:cNvGrpSpPr>
          <p:nvPr/>
        </p:nvGrpSpPr>
        <p:grpSpPr bwMode="auto">
          <a:xfrm>
            <a:off x="5221288" y="625912"/>
            <a:ext cx="5485605" cy="2308323"/>
            <a:chOff x="3670399" y="2810558"/>
            <a:chExt cx="5024923" cy="831306"/>
          </a:xfrm>
        </p:grpSpPr>
        <p:sp>
          <p:nvSpPr>
            <p:cNvPr id="62501" name="Freeform 9"/>
            <p:cNvSpPr>
              <a:spLocks/>
            </p:cNvSpPr>
            <p:nvPr/>
          </p:nvSpPr>
          <p:spPr bwMode="auto">
            <a:xfrm>
              <a:off x="3670399" y="2817260"/>
              <a:ext cx="5024923" cy="683920"/>
            </a:xfrm>
            <a:custGeom>
              <a:avLst/>
              <a:gdLst>
                <a:gd name="T0" fmla="*/ 80968 w 2740"/>
                <a:gd name="T1" fmla="*/ 0 h 692"/>
                <a:gd name="T2" fmla="*/ 3554613 w 2740"/>
                <a:gd name="T3" fmla="*/ 0 h 692"/>
                <a:gd name="T4" fmla="*/ 3636908 w 2740"/>
                <a:gd name="T5" fmla="*/ 47041 h 692"/>
                <a:gd name="T6" fmla="*/ 3636908 w 2740"/>
                <a:gd name="T7" fmla="*/ 478758 h 692"/>
                <a:gd name="T8" fmla="*/ 3554613 w 2740"/>
                <a:gd name="T9" fmla="*/ 525040 h 692"/>
                <a:gd name="T10" fmla="*/ 80968 w 2740"/>
                <a:gd name="T11" fmla="*/ 525040 h 692"/>
                <a:gd name="T12" fmla="*/ 0 w 2740"/>
                <a:gd name="T13" fmla="*/ 478758 h 692"/>
                <a:gd name="T14" fmla="*/ 0 w 2740"/>
                <a:gd name="T15" fmla="*/ 47041 h 692"/>
                <a:gd name="T16" fmla="*/ 80968 w 2740"/>
                <a:gd name="T17" fmla="*/ 0 h 69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740"/>
                <a:gd name="T28" fmla="*/ 0 h 692"/>
                <a:gd name="T29" fmla="*/ 2740 w 2740"/>
                <a:gd name="T30" fmla="*/ 692 h 69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740" h="692">
                  <a:moveTo>
                    <a:pt x="61" y="0"/>
                  </a:moveTo>
                  <a:lnTo>
                    <a:pt x="2678" y="0"/>
                  </a:lnTo>
                  <a:cubicBezTo>
                    <a:pt x="2712" y="0"/>
                    <a:pt x="2740" y="28"/>
                    <a:pt x="2740" y="62"/>
                  </a:cubicBezTo>
                  <a:lnTo>
                    <a:pt x="2740" y="631"/>
                  </a:lnTo>
                  <a:cubicBezTo>
                    <a:pt x="2740" y="665"/>
                    <a:pt x="2712" y="692"/>
                    <a:pt x="2678" y="692"/>
                  </a:cubicBezTo>
                  <a:lnTo>
                    <a:pt x="61" y="692"/>
                  </a:lnTo>
                  <a:cubicBezTo>
                    <a:pt x="28" y="692"/>
                    <a:pt x="0" y="665"/>
                    <a:pt x="0" y="631"/>
                  </a:cubicBezTo>
                  <a:lnTo>
                    <a:pt x="0" y="62"/>
                  </a:lnTo>
                  <a:cubicBezTo>
                    <a:pt x="0" y="28"/>
                    <a:pt x="28" y="0"/>
                    <a:pt x="61" y="0"/>
                  </a:cubicBezTo>
                  <a:close/>
                </a:path>
              </a:pathLst>
            </a:custGeom>
            <a:solidFill>
              <a:schemeClr val="accent1"/>
            </a:solidFill>
            <a:ln w="10" cap="flat">
              <a:noFill/>
              <a:prstDash val="solid"/>
              <a:miter lim="800000"/>
              <a:headEnd/>
              <a:tailEnd/>
            </a:ln>
          </p:spPr>
          <p:txBody>
            <a:bodyPr/>
            <a:lstStyle/>
            <a:p>
              <a:endParaRPr lang="zh-CN" altLang="en-US">
                <a:latin typeface="+mn-ea"/>
                <a:ea typeface="+mn-ea"/>
              </a:endParaRPr>
            </a:p>
          </p:txBody>
        </p:sp>
        <p:sp>
          <p:nvSpPr>
            <p:cNvPr id="66" name="TextBox 14"/>
            <p:cNvSpPr txBox="1"/>
            <p:nvPr/>
          </p:nvSpPr>
          <p:spPr>
            <a:xfrm>
              <a:off x="3814226" y="2810558"/>
              <a:ext cx="4680029" cy="831306"/>
            </a:xfrm>
            <a:prstGeom prst="rect">
              <a:avLst/>
            </a:prstGeom>
            <a:noFill/>
          </p:spPr>
          <p:txBody>
            <a:bodyPr wrap="none">
              <a:spAutoFit/>
            </a:bodyPr>
            <a:lstStyle/>
            <a:p>
              <a:pPr>
                <a:lnSpc>
                  <a:spcPct val="150000"/>
                </a:lnSpc>
                <a:buFont typeface="Arial" pitchFamily="34" charset="0"/>
                <a:buNone/>
                <a:defRPr/>
              </a:pPr>
              <a:r>
                <a:rPr lang="zh-CN" altLang="en-US" sz="1600" dirty="0" smtClean="0">
                  <a:solidFill>
                    <a:schemeClr val="accent2"/>
                  </a:solidFill>
                  <a:latin typeface="+mn-ea"/>
                  <a:ea typeface="+mn-ea"/>
                </a:rPr>
                <a:t>（一）施工测量前期准备工作</a:t>
              </a:r>
              <a:endParaRPr lang="en-US" altLang="zh-CN" sz="1600" dirty="0" smtClean="0">
                <a:solidFill>
                  <a:schemeClr val="accent2"/>
                </a:solidFill>
                <a:latin typeface="+mn-ea"/>
                <a:ea typeface="+mn-ea"/>
              </a:endParaRPr>
            </a:p>
            <a:p>
              <a:pPr>
                <a:lnSpc>
                  <a:spcPct val="150000"/>
                </a:lnSpc>
                <a:defRPr/>
              </a:pPr>
              <a:r>
                <a:rPr lang="zh-CN" altLang="en-US" sz="1600" dirty="0" smtClean="0">
                  <a:solidFill>
                    <a:schemeClr val="accent2"/>
                  </a:solidFill>
                  <a:latin typeface="+mn-ea"/>
                  <a:ea typeface="+mn-ea"/>
                </a:rPr>
                <a:t>（二）平面施工测量放线</a:t>
              </a:r>
              <a:endParaRPr lang="en-US" altLang="zh-CN" sz="1600" dirty="0" smtClean="0">
                <a:solidFill>
                  <a:schemeClr val="accent2"/>
                </a:solidFill>
                <a:latin typeface="+mn-ea"/>
                <a:ea typeface="+mn-ea"/>
              </a:endParaRPr>
            </a:p>
            <a:p>
              <a:pPr>
                <a:lnSpc>
                  <a:spcPct val="150000"/>
                </a:lnSpc>
                <a:defRPr/>
              </a:pPr>
              <a:r>
                <a:rPr lang="zh-CN" altLang="en-US" sz="1600" dirty="0" smtClean="0">
                  <a:solidFill>
                    <a:schemeClr val="accent2"/>
                  </a:solidFill>
                  <a:latin typeface="+mn-ea"/>
                  <a:ea typeface="+mn-ea"/>
                </a:rPr>
                <a:t>（三）施工测量高程控制</a:t>
              </a:r>
              <a:endParaRPr lang="en-US" altLang="zh-CN" sz="1600" dirty="0" smtClean="0">
                <a:solidFill>
                  <a:schemeClr val="accent2"/>
                </a:solidFill>
                <a:latin typeface="+mn-ea"/>
                <a:ea typeface="+mn-ea"/>
              </a:endParaRPr>
            </a:p>
            <a:p>
              <a:pPr>
                <a:lnSpc>
                  <a:spcPct val="150000"/>
                </a:lnSpc>
                <a:defRPr/>
              </a:pPr>
              <a:r>
                <a:rPr lang="zh-CN" altLang="en-US" sz="1600" dirty="0" smtClean="0">
                  <a:solidFill>
                    <a:schemeClr val="accent2"/>
                  </a:solidFill>
                  <a:latin typeface="+mn-ea"/>
                  <a:ea typeface="+mn-ea"/>
                </a:rPr>
                <a:t>（四）精度和报验资料</a:t>
              </a:r>
              <a:endParaRPr lang="en-US" altLang="zh-CN" sz="1600" dirty="0" smtClean="0">
                <a:solidFill>
                  <a:schemeClr val="accent2"/>
                </a:solidFill>
                <a:latin typeface="+mn-ea"/>
                <a:ea typeface="+mn-ea"/>
              </a:endParaRPr>
            </a:p>
            <a:p>
              <a:pPr>
                <a:lnSpc>
                  <a:spcPct val="150000"/>
                </a:lnSpc>
                <a:defRPr/>
              </a:pPr>
              <a:r>
                <a:rPr lang="zh-CN" altLang="en-US" sz="1600" dirty="0" smtClean="0">
                  <a:solidFill>
                    <a:schemeClr val="accent2"/>
                  </a:solidFill>
                  <a:latin typeface="+mn-ea"/>
                  <a:ea typeface="+mn-ea"/>
                </a:rPr>
                <a:t>（五）测量桩、点线的留置保护，移交恢复及标识要求</a:t>
              </a:r>
            </a:p>
            <a:p>
              <a:pPr>
                <a:lnSpc>
                  <a:spcPct val="150000"/>
                </a:lnSpc>
                <a:defRPr/>
              </a:pPr>
              <a:endParaRPr lang="zh-CN" altLang="en-US" sz="1600" dirty="0" smtClean="0">
                <a:solidFill>
                  <a:schemeClr val="accent2"/>
                </a:solidFill>
                <a:latin typeface="+mn-ea"/>
                <a:ea typeface="+mn-ea"/>
              </a:endParaRPr>
            </a:p>
          </p:txBody>
        </p:sp>
      </p:grpSp>
      <p:sp>
        <p:nvSpPr>
          <p:cNvPr id="58" name="TextBox 55"/>
          <p:cNvSpPr txBox="1">
            <a:spLocks noChangeArrowheads="1"/>
          </p:cNvSpPr>
          <p:nvPr/>
        </p:nvSpPr>
        <p:spPr bwMode="auto">
          <a:xfrm>
            <a:off x="-309184" y="166170"/>
            <a:ext cx="1497013" cy="338554"/>
          </a:xfrm>
          <a:prstGeom prst="rect">
            <a:avLst/>
          </a:prstGeom>
          <a:noFill/>
          <a:ln w="9525">
            <a:noFill/>
            <a:miter lim="800000"/>
            <a:headEnd/>
            <a:tailEnd/>
          </a:ln>
        </p:spPr>
        <p:txBody>
          <a:bodyPr>
            <a:spAutoFit/>
          </a:bodyPr>
          <a:lstStyle/>
          <a:p>
            <a:pPr algn="r">
              <a:buFont typeface="Arial" pitchFamily="34" charset="0"/>
              <a:buNone/>
            </a:pPr>
            <a:r>
              <a:rPr lang="zh-CN" altLang="en-US" sz="1600" dirty="0">
                <a:solidFill>
                  <a:schemeClr val="accent2"/>
                </a:solidFill>
                <a:latin typeface="+mn-ea"/>
                <a:ea typeface="+mn-ea"/>
                <a:cs typeface="华文细黑"/>
              </a:rPr>
              <a:t>学习任</a:t>
            </a:r>
            <a:r>
              <a:rPr lang="zh-CN" altLang="en-US" sz="1600" dirty="0" smtClean="0">
                <a:solidFill>
                  <a:schemeClr val="accent2"/>
                </a:solidFill>
                <a:latin typeface="+mn-ea"/>
                <a:ea typeface="+mn-ea"/>
                <a:cs typeface="华文细黑"/>
              </a:rPr>
              <a:t>务</a:t>
            </a:r>
            <a:r>
              <a:rPr lang="en-US" altLang="zh-CN" sz="1600" dirty="0" smtClean="0">
                <a:solidFill>
                  <a:schemeClr val="accent2"/>
                </a:solidFill>
                <a:latin typeface="+mn-ea"/>
                <a:ea typeface="+mn-ea"/>
                <a:cs typeface="华文细黑"/>
              </a:rPr>
              <a:t>3</a:t>
            </a:r>
            <a:endParaRPr lang="zh-CN" altLang="en-US" sz="1600" dirty="0">
              <a:solidFill>
                <a:schemeClr val="accent2"/>
              </a:solidFill>
              <a:latin typeface="+mn-ea"/>
              <a:ea typeface="+mn-ea"/>
              <a:cs typeface="华文细黑"/>
            </a:endParaRPr>
          </a:p>
        </p:txBody>
      </p:sp>
      <p:grpSp>
        <p:nvGrpSpPr>
          <p:cNvPr id="77" name="组合 76"/>
          <p:cNvGrpSpPr>
            <a:grpSpLocks/>
          </p:cNvGrpSpPr>
          <p:nvPr/>
        </p:nvGrpSpPr>
        <p:grpSpPr bwMode="auto">
          <a:xfrm>
            <a:off x="5221288" y="2920217"/>
            <a:ext cx="4067795" cy="1228865"/>
            <a:chOff x="3670398" y="2876614"/>
            <a:chExt cx="1931287" cy="340440"/>
          </a:xfrm>
        </p:grpSpPr>
        <p:sp>
          <p:nvSpPr>
            <p:cNvPr id="78" name="Freeform 9"/>
            <p:cNvSpPr>
              <a:spLocks/>
            </p:cNvSpPr>
            <p:nvPr/>
          </p:nvSpPr>
          <p:spPr bwMode="auto">
            <a:xfrm>
              <a:off x="3670398" y="2893649"/>
              <a:ext cx="1931287" cy="323405"/>
            </a:xfrm>
            <a:custGeom>
              <a:avLst/>
              <a:gdLst>
                <a:gd name="T0" fmla="*/ 42996 w 2740"/>
                <a:gd name="T1" fmla="*/ 0 h 692"/>
                <a:gd name="T2" fmla="*/ 1887586 w 2740"/>
                <a:gd name="T3" fmla="*/ 0 h 692"/>
                <a:gd name="T4" fmla="*/ 1931287 w 2740"/>
                <a:gd name="T5" fmla="*/ 47041 h 692"/>
                <a:gd name="T6" fmla="*/ 1931287 w 2740"/>
                <a:gd name="T7" fmla="*/ 478758 h 692"/>
                <a:gd name="T8" fmla="*/ 1887586 w 2740"/>
                <a:gd name="T9" fmla="*/ 525040 h 692"/>
                <a:gd name="T10" fmla="*/ 42996 w 2740"/>
                <a:gd name="T11" fmla="*/ 525040 h 692"/>
                <a:gd name="T12" fmla="*/ 0 w 2740"/>
                <a:gd name="T13" fmla="*/ 478758 h 692"/>
                <a:gd name="T14" fmla="*/ 0 w 2740"/>
                <a:gd name="T15" fmla="*/ 47041 h 692"/>
                <a:gd name="T16" fmla="*/ 42996 w 2740"/>
                <a:gd name="T17" fmla="*/ 0 h 69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740"/>
                <a:gd name="T28" fmla="*/ 0 h 692"/>
                <a:gd name="T29" fmla="*/ 2740 w 2740"/>
                <a:gd name="T30" fmla="*/ 692 h 69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740" h="692">
                  <a:moveTo>
                    <a:pt x="61" y="0"/>
                  </a:moveTo>
                  <a:lnTo>
                    <a:pt x="2678" y="0"/>
                  </a:lnTo>
                  <a:cubicBezTo>
                    <a:pt x="2712" y="0"/>
                    <a:pt x="2740" y="28"/>
                    <a:pt x="2740" y="62"/>
                  </a:cubicBezTo>
                  <a:lnTo>
                    <a:pt x="2740" y="631"/>
                  </a:lnTo>
                  <a:cubicBezTo>
                    <a:pt x="2740" y="665"/>
                    <a:pt x="2712" y="692"/>
                    <a:pt x="2678" y="692"/>
                  </a:cubicBezTo>
                  <a:lnTo>
                    <a:pt x="61" y="692"/>
                  </a:lnTo>
                  <a:cubicBezTo>
                    <a:pt x="28" y="692"/>
                    <a:pt x="0" y="665"/>
                    <a:pt x="0" y="631"/>
                  </a:cubicBezTo>
                  <a:lnTo>
                    <a:pt x="0" y="62"/>
                  </a:lnTo>
                  <a:cubicBezTo>
                    <a:pt x="0" y="28"/>
                    <a:pt x="28" y="0"/>
                    <a:pt x="61" y="0"/>
                  </a:cubicBezTo>
                  <a:close/>
                </a:path>
              </a:pathLst>
            </a:custGeom>
            <a:solidFill>
              <a:schemeClr val="accent1"/>
            </a:solidFill>
            <a:ln w="10" cap="flat">
              <a:noFill/>
              <a:prstDash val="solid"/>
              <a:miter lim="800000"/>
              <a:headEnd/>
              <a:tailEnd/>
            </a:ln>
          </p:spPr>
          <p:txBody>
            <a:bodyPr/>
            <a:lstStyle/>
            <a:p>
              <a:endParaRPr lang="zh-CN" altLang="en-US">
                <a:latin typeface="+mn-ea"/>
                <a:ea typeface="+mn-ea"/>
              </a:endParaRPr>
            </a:p>
          </p:txBody>
        </p:sp>
        <p:sp>
          <p:nvSpPr>
            <p:cNvPr id="79" name="TextBox 14"/>
            <p:cNvSpPr txBox="1"/>
            <p:nvPr/>
          </p:nvSpPr>
          <p:spPr>
            <a:xfrm>
              <a:off x="3767279" y="2876614"/>
              <a:ext cx="1061839" cy="320491"/>
            </a:xfrm>
            <a:prstGeom prst="rect">
              <a:avLst/>
            </a:prstGeom>
            <a:noFill/>
          </p:spPr>
          <p:txBody>
            <a:bodyPr wrap="none">
              <a:spAutoFit/>
            </a:bodyPr>
            <a:lstStyle/>
            <a:p>
              <a:pPr>
                <a:lnSpc>
                  <a:spcPct val="150000"/>
                </a:lnSpc>
              </a:pPr>
              <a:r>
                <a:rPr lang="zh-CN" altLang="en-US" sz="1600" dirty="0" smtClean="0">
                  <a:solidFill>
                    <a:schemeClr val="accent2"/>
                  </a:solidFill>
                  <a:latin typeface="+mn-ea"/>
                  <a:ea typeface="+mn-ea"/>
                </a:rPr>
                <a:t>（一）土方挖运</a:t>
              </a:r>
              <a:endParaRPr lang="en-US" altLang="zh-CN" sz="1600" dirty="0" smtClean="0">
                <a:solidFill>
                  <a:schemeClr val="accent2"/>
                </a:solidFill>
                <a:latin typeface="+mn-ea"/>
                <a:ea typeface="+mn-ea"/>
              </a:endParaRPr>
            </a:p>
            <a:p>
              <a:pPr>
                <a:lnSpc>
                  <a:spcPct val="150000"/>
                </a:lnSpc>
              </a:pPr>
              <a:r>
                <a:rPr lang="zh-CN" altLang="en-US" sz="1600" dirty="0" smtClean="0">
                  <a:solidFill>
                    <a:schemeClr val="accent2"/>
                  </a:solidFill>
                  <a:latin typeface="+mn-ea"/>
                  <a:ea typeface="+mn-ea"/>
                </a:rPr>
                <a:t>（二）地基钎探、验槽</a:t>
              </a:r>
              <a:endParaRPr lang="en-US" altLang="zh-CN" sz="1600" dirty="0" smtClean="0">
                <a:solidFill>
                  <a:schemeClr val="accent2"/>
                </a:solidFill>
                <a:latin typeface="+mn-ea"/>
                <a:ea typeface="+mn-ea"/>
              </a:endParaRPr>
            </a:p>
            <a:p>
              <a:pPr>
                <a:lnSpc>
                  <a:spcPct val="150000"/>
                </a:lnSpc>
              </a:pPr>
              <a:r>
                <a:rPr lang="zh-CN" altLang="en-US" sz="1600" dirty="0" smtClean="0">
                  <a:solidFill>
                    <a:schemeClr val="accent2"/>
                  </a:solidFill>
                  <a:latin typeface="+mn-ea"/>
                  <a:ea typeface="+mn-ea"/>
                </a:rPr>
                <a:t>（三）土方回填</a:t>
              </a:r>
              <a:endParaRPr lang="zh-CN" altLang="en-US" sz="1600" dirty="0">
                <a:solidFill>
                  <a:schemeClr val="accent2"/>
                </a:solidFill>
                <a:latin typeface="+mn-ea"/>
                <a:ea typeface="+mn-ea"/>
              </a:endParaRPr>
            </a:p>
          </p:txBody>
        </p:sp>
      </p:grpSp>
      <p:sp>
        <p:nvSpPr>
          <p:cNvPr id="82" name="Freeform 14"/>
          <p:cNvSpPr>
            <a:spLocks/>
          </p:cNvSpPr>
          <p:nvPr/>
        </p:nvSpPr>
        <p:spPr bwMode="auto">
          <a:xfrm>
            <a:off x="4457700" y="4753848"/>
            <a:ext cx="663575" cy="1843504"/>
          </a:xfrm>
          <a:custGeom>
            <a:avLst/>
            <a:gdLst>
              <a:gd name="T0" fmla="*/ 0 w 820"/>
              <a:gd name="T1" fmla="*/ 709419 h 3366"/>
              <a:gd name="T2" fmla="*/ 211211 w 820"/>
              <a:gd name="T3" fmla="*/ 761147 h 3366"/>
              <a:gd name="T4" fmla="*/ 265430 w 820"/>
              <a:gd name="T5" fmla="*/ 880205 h 3366"/>
              <a:gd name="T6" fmla="*/ 265430 w 820"/>
              <a:gd name="T7" fmla="*/ 1143363 h 3366"/>
              <a:gd name="T8" fmla="*/ 362539 w 820"/>
              <a:gd name="T9" fmla="*/ 1329750 h 3366"/>
              <a:gd name="T10" fmla="*/ 663575 w 820"/>
              <a:gd name="T11" fmla="*/ 1381889 h 3366"/>
              <a:gd name="T12" fmla="*/ 663575 w 820"/>
              <a:gd name="T13" fmla="*/ 1339193 h 3366"/>
              <a:gd name="T14" fmla="*/ 434561 w 820"/>
              <a:gd name="T15" fmla="*/ 1293212 h 3366"/>
              <a:gd name="T16" fmla="*/ 373868 w 820"/>
              <a:gd name="T17" fmla="*/ 1167996 h 3366"/>
              <a:gd name="T18" fmla="*/ 373868 w 820"/>
              <a:gd name="T19" fmla="*/ 868299 h 3366"/>
              <a:gd name="T20" fmla="*/ 296181 w 820"/>
              <a:gd name="T21" fmla="*/ 739799 h 3366"/>
              <a:gd name="T22" fmla="*/ 108438 w 820"/>
              <a:gd name="T23" fmla="*/ 697103 h 3366"/>
              <a:gd name="T24" fmla="*/ 108438 w 820"/>
              <a:gd name="T25" fmla="*/ 684786 h 3366"/>
              <a:gd name="T26" fmla="*/ 289707 w 820"/>
              <a:gd name="T27" fmla="*/ 647837 h 3366"/>
              <a:gd name="T28" fmla="*/ 373868 w 820"/>
              <a:gd name="T29" fmla="*/ 513590 h 3366"/>
              <a:gd name="T30" fmla="*/ 373868 w 820"/>
              <a:gd name="T31" fmla="*/ 213893 h 3366"/>
              <a:gd name="T32" fmla="*/ 434561 w 820"/>
              <a:gd name="T33" fmla="*/ 85393 h 3366"/>
              <a:gd name="T34" fmla="*/ 663575 w 820"/>
              <a:gd name="T35" fmla="*/ 42697 h 3366"/>
              <a:gd name="T36" fmla="*/ 663575 w 820"/>
              <a:gd name="T37" fmla="*/ 0 h 3366"/>
              <a:gd name="T38" fmla="*/ 362539 w 820"/>
              <a:gd name="T39" fmla="*/ 51728 h 3366"/>
              <a:gd name="T40" fmla="*/ 265430 w 820"/>
              <a:gd name="T41" fmla="*/ 238526 h 3366"/>
              <a:gd name="T42" fmla="*/ 265430 w 820"/>
              <a:gd name="T43" fmla="*/ 501274 h 3366"/>
              <a:gd name="T44" fmla="*/ 205546 w 820"/>
              <a:gd name="T45" fmla="*/ 623615 h 3366"/>
              <a:gd name="T46" fmla="*/ 0 w 820"/>
              <a:gd name="T47" fmla="*/ 672470 h 3366"/>
              <a:gd name="T48" fmla="*/ 0 w 820"/>
              <a:gd name="T49" fmla="*/ 709419 h 336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820"/>
              <a:gd name="T76" fmla="*/ 0 h 3366"/>
              <a:gd name="T77" fmla="*/ 820 w 820"/>
              <a:gd name="T78" fmla="*/ 3366 h 336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820" h="3366">
                <a:moveTo>
                  <a:pt x="0" y="1728"/>
                </a:moveTo>
                <a:cubicBezTo>
                  <a:pt x="129" y="1738"/>
                  <a:pt x="216" y="1780"/>
                  <a:pt x="261" y="1854"/>
                </a:cubicBezTo>
                <a:cubicBezTo>
                  <a:pt x="306" y="1928"/>
                  <a:pt x="328" y="2026"/>
                  <a:pt x="328" y="2144"/>
                </a:cubicBezTo>
                <a:lnTo>
                  <a:pt x="328" y="2785"/>
                </a:lnTo>
                <a:cubicBezTo>
                  <a:pt x="328" y="3004"/>
                  <a:pt x="368" y="3155"/>
                  <a:pt x="448" y="3239"/>
                </a:cubicBezTo>
                <a:cubicBezTo>
                  <a:pt x="527" y="3324"/>
                  <a:pt x="651" y="3366"/>
                  <a:pt x="820" y="3366"/>
                </a:cubicBezTo>
                <a:lnTo>
                  <a:pt x="820" y="3262"/>
                </a:lnTo>
                <a:cubicBezTo>
                  <a:pt x="681" y="3262"/>
                  <a:pt x="586" y="3224"/>
                  <a:pt x="537" y="3150"/>
                </a:cubicBezTo>
                <a:cubicBezTo>
                  <a:pt x="487" y="3075"/>
                  <a:pt x="462" y="2974"/>
                  <a:pt x="462" y="2845"/>
                </a:cubicBezTo>
                <a:lnTo>
                  <a:pt x="462" y="2115"/>
                </a:lnTo>
                <a:cubicBezTo>
                  <a:pt x="462" y="1976"/>
                  <a:pt x="430" y="1871"/>
                  <a:pt x="366" y="1802"/>
                </a:cubicBezTo>
                <a:cubicBezTo>
                  <a:pt x="301" y="1733"/>
                  <a:pt x="224" y="1698"/>
                  <a:pt x="134" y="1698"/>
                </a:cubicBezTo>
                <a:lnTo>
                  <a:pt x="134" y="1668"/>
                </a:lnTo>
                <a:cubicBezTo>
                  <a:pt x="214" y="1668"/>
                  <a:pt x="289" y="1638"/>
                  <a:pt x="358" y="1578"/>
                </a:cubicBezTo>
                <a:cubicBezTo>
                  <a:pt x="427" y="1519"/>
                  <a:pt x="462" y="1410"/>
                  <a:pt x="462" y="1251"/>
                </a:cubicBezTo>
                <a:lnTo>
                  <a:pt x="462" y="521"/>
                </a:lnTo>
                <a:cubicBezTo>
                  <a:pt x="462" y="382"/>
                  <a:pt x="487" y="277"/>
                  <a:pt x="537" y="208"/>
                </a:cubicBezTo>
                <a:cubicBezTo>
                  <a:pt x="586" y="139"/>
                  <a:pt x="681" y="104"/>
                  <a:pt x="820" y="104"/>
                </a:cubicBezTo>
                <a:lnTo>
                  <a:pt x="820" y="0"/>
                </a:lnTo>
                <a:cubicBezTo>
                  <a:pt x="651" y="0"/>
                  <a:pt x="527" y="42"/>
                  <a:pt x="448" y="126"/>
                </a:cubicBezTo>
                <a:cubicBezTo>
                  <a:pt x="368" y="211"/>
                  <a:pt x="328" y="362"/>
                  <a:pt x="328" y="581"/>
                </a:cubicBezTo>
                <a:lnTo>
                  <a:pt x="328" y="1221"/>
                </a:lnTo>
                <a:cubicBezTo>
                  <a:pt x="328" y="1360"/>
                  <a:pt x="303" y="1459"/>
                  <a:pt x="254" y="1519"/>
                </a:cubicBezTo>
                <a:cubicBezTo>
                  <a:pt x="204" y="1578"/>
                  <a:pt x="120" y="1618"/>
                  <a:pt x="0" y="1638"/>
                </a:cubicBezTo>
                <a:lnTo>
                  <a:pt x="0" y="1728"/>
                </a:lnTo>
                <a:close/>
              </a:path>
            </a:pathLst>
          </a:custGeom>
          <a:solidFill>
            <a:schemeClr val="accent1"/>
          </a:solidFill>
          <a:ln w="9525">
            <a:noFill/>
            <a:round/>
            <a:headEnd/>
            <a:tailEnd/>
          </a:ln>
        </p:spPr>
        <p:txBody>
          <a:bodyPr/>
          <a:lstStyle/>
          <a:p>
            <a:endParaRPr lang="zh-CN" altLang="en-US">
              <a:latin typeface="+mn-ea"/>
              <a:ea typeface="+mn-ea"/>
            </a:endParaRPr>
          </a:p>
        </p:txBody>
      </p:sp>
      <p:sp>
        <p:nvSpPr>
          <p:cNvPr id="83" name="Freeform 14"/>
          <p:cNvSpPr>
            <a:spLocks/>
          </p:cNvSpPr>
          <p:nvPr/>
        </p:nvSpPr>
        <p:spPr bwMode="auto">
          <a:xfrm>
            <a:off x="4370189" y="2920217"/>
            <a:ext cx="663575" cy="1372879"/>
          </a:xfrm>
          <a:custGeom>
            <a:avLst/>
            <a:gdLst>
              <a:gd name="T0" fmla="*/ 0 w 820"/>
              <a:gd name="T1" fmla="*/ 709419 h 3366"/>
              <a:gd name="T2" fmla="*/ 211211 w 820"/>
              <a:gd name="T3" fmla="*/ 761147 h 3366"/>
              <a:gd name="T4" fmla="*/ 265430 w 820"/>
              <a:gd name="T5" fmla="*/ 880205 h 3366"/>
              <a:gd name="T6" fmla="*/ 265430 w 820"/>
              <a:gd name="T7" fmla="*/ 1143363 h 3366"/>
              <a:gd name="T8" fmla="*/ 362539 w 820"/>
              <a:gd name="T9" fmla="*/ 1329750 h 3366"/>
              <a:gd name="T10" fmla="*/ 663575 w 820"/>
              <a:gd name="T11" fmla="*/ 1381889 h 3366"/>
              <a:gd name="T12" fmla="*/ 663575 w 820"/>
              <a:gd name="T13" fmla="*/ 1339193 h 3366"/>
              <a:gd name="T14" fmla="*/ 434561 w 820"/>
              <a:gd name="T15" fmla="*/ 1293212 h 3366"/>
              <a:gd name="T16" fmla="*/ 373868 w 820"/>
              <a:gd name="T17" fmla="*/ 1167996 h 3366"/>
              <a:gd name="T18" fmla="*/ 373868 w 820"/>
              <a:gd name="T19" fmla="*/ 868299 h 3366"/>
              <a:gd name="T20" fmla="*/ 296181 w 820"/>
              <a:gd name="T21" fmla="*/ 739799 h 3366"/>
              <a:gd name="T22" fmla="*/ 108438 w 820"/>
              <a:gd name="T23" fmla="*/ 697103 h 3366"/>
              <a:gd name="T24" fmla="*/ 108438 w 820"/>
              <a:gd name="T25" fmla="*/ 684786 h 3366"/>
              <a:gd name="T26" fmla="*/ 289707 w 820"/>
              <a:gd name="T27" fmla="*/ 647837 h 3366"/>
              <a:gd name="T28" fmla="*/ 373868 w 820"/>
              <a:gd name="T29" fmla="*/ 513590 h 3366"/>
              <a:gd name="T30" fmla="*/ 373868 w 820"/>
              <a:gd name="T31" fmla="*/ 213893 h 3366"/>
              <a:gd name="T32" fmla="*/ 434561 w 820"/>
              <a:gd name="T33" fmla="*/ 85393 h 3366"/>
              <a:gd name="T34" fmla="*/ 663575 w 820"/>
              <a:gd name="T35" fmla="*/ 42697 h 3366"/>
              <a:gd name="T36" fmla="*/ 663575 w 820"/>
              <a:gd name="T37" fmla="*/ 0 h 3366"/>
              <a:gd name="T38" fmla="*/ 362539 w 820"/>
              <a:gd name="T39" fmla="*/ 51728 h 3366"/>
              <a:gd name="T40" fmla="*/ 265430 w 820"/>
              <a:gd name="T41" fmla="*/ 238526 h 3366"/>
              <a:gd name="T42" fmla="*/ 265430 w 820"/>
              <a:gd name="T43" fmla="*/ 501274 h 3366"/>
              <a:gd name="T44" fmla="*/ 205546 w 820"/>
              <a:gd name="T45" fmla="*/ 623615 h 3366"/>
              <a:gd name="T46" fmla="*/ 0 w 820"/>
              <a:gd name="T47" fmla="*/ 672470 h 3366"/>
              <a:gd name="T48" fmla="*/ 0 w 820"/>
              <a:gd name="T49" fmla="*/ 709419 h 336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820"/>
              <a:gd name="T76" fmla="*/ 0 h 3366"/>
              <a:gd name="T77" fmla="*/ 820 w 820"/>
              <a:gd name="T78" fmla="*/ 3366 h 336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820" h="3366">
                <a:moveTo>
                  <a:pt x="0" y="1728"/>
                </a:moveTo>
                <a:cubicBezTo>
                  <a:pt x="129" y="1738"/>
                  <a:pt x="216" y="1780"/>
                  <a:pt x="261" y="1854"/>
                </a:cubicBezTo>
                <a:cubicBezTo>
                  <a:pt x="306" y="1928"/>
                  <a:pt x="328" y="2026"/>
                  <a:pt x="328" y="2144"/>
                </a:cubicBezTo>
                <a:lnTo>
                  <a:pt x="328" y="2785"/>
                </a:lnTo>
                <a:cubicBezTo>
                  <a:pt x="328" y="3004"/>
                  <a:pt x="368" y="3155"/>
                  <a:pt x="448" y="3239"/>
                </a:cubicBezTo>
                <a:cubicBezTo>
                  <a:pt x="527" y="3324"/>
                  <a:pt x="651" y="3366"/>
                  <a:pt x="820" y="3366"/>
                </a:cubicBezTo>
                <a:lnTo>
                  <a:pt x="820" y="3262"/>
                </a:lnTo>
                <a:cubicBezTo>
                  <a:pt x="681" y="3262"/>
                  <a:pt x="586" y="3224"/>
                  <a:pt x="537" y="3150"/>
                </a:cubicBezTo>
                <a:cubicBezTo>
                  <a:pt x="487" y="3075"/>
                  <a:pt x="462" y="2974"/>
                  <a:pt x="462" y="2845"/>
                </a:cubicBezTo>
                <a:lnTo>
                  <a:pt x="462" y="2115"/>
                </a:lnTo>
                <a:cubicBezTo>
                  <a:pt x="462" y="1976"/>
                  <a:pt x="430" y="1871"/>
                  <a:pt x="366" y="1802"/>
                </a:cubicBezTo>
                <a:cubicBezTo>
                  <a:pt x="301" y="1733"/>
                  <a:pt x="224" y="1698"/>
                  <a:pt x="134" y="1698"/>
                </a:cubicBezTo>
                <a:lnTo>
                  <a:pt x="134" y="1668"/>
                </a:lnTo>
                <a:cubicBezTo>
                  <a:pt x="214" y="1668"/>
                  <a:pt x="289" y="1638"/>
                  <a:pt x="358" y="1578"/>
                </a:cubicBezTo>
                <a:cubicBezTo>
                  <a:pt x="427" y="1519"/>
                  <a:pt x="462" y="1410"/>
                  <a:pt x="462" y="1251"/>
                </a:cubicBezTo>
                <a:lnTo>
                  <a:pt x="462" y="521"/>
                </a:lnTo>
                <a:cubicBezTo>
                  <a:pt x="462" y="382"/>
                  <a:pt x="487" y="277"/>
                  <a:pt x="537" y="208"/>
                </a:cubicBezTo>
                <a:cubicBezTo>
                  <a:pt x="586" y="139"/>
                  <a:pt x="681" y="104"/>
                  <a:pt x="820" y="104"/>
                </a:cubicBezTo>
                <a:lnTo>
                  <a:pt x="820" y="0"/>
                </a:lnTo>
                <a:cubicBezTo>
                  <a:pt x="651" y="0"/>
                  <a:pt x="527" y="42"/>
                  <a:pt x="448" y="126"/>
                </a:cubicBezTo>
                <a:cubicBezTo>
                  <a:pt x="368" y="211"/>
                  <a:pt x="328" y="362"/>
                  <a:pt x="328" y="581"/>
                </a:cubicBezTo>
                <a:lnTo>
                  <a:pt x="328" y="1221"/>
                </a:lnTo>
                <a:cubicBezTo>
                  <a:pt x="328" y="1360"/>
                  <a:pt x="303" y="1459"/>
                  <a:pt x="254" y="1519"/>
                </a:cubicBezTo>
                <a:cubicBezTo>
                  <a:pt x="204" y="1578"/>
                  <a:pt x="120" y="1618"/>
                  <a:pt x="0" y="1638"/>
                </a:cubicBezTo>
                <a:lnTo>
                  <a:pt x="0" y="1728"/>
                </a:lnTo>
                <a:close/>
              </a:path>
            </a:pathLst>
          </a:custGeom>
          <a:solidFill>
            <a:schemeClr val="accent1"/>
          </a:solidFill>
          <a:ln w="9525">
            <a:noFill/>
            <a:round/>
            <a:headEnd/>
            <a:tailEnd/>
          </a:ln>
        </p:spPr>
        <p:txBody>
          <a:bodyPr/>
          <a:lstStyle/>
          <a:p>
            <a:endParaRPr lang="zh-CN" altLang="en-US">
              <a:latin typeface="+mn-ea"/>
              <a:ea typeface="+mn-ea"/>
            </a:endParaRPr>
          </a:p>
        </p:txBody>
      </p:sp>
    </p:spTree>
  </p:cSld>
  <p:clrMapOvr>
    <a:masterClrMapping/>
  </p:clrMapOvr>
  <p:transition spd="slow" advTm="8191">
    <p:fad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reeform 9"/>
          <p:cNvSpPr>
            <a:spLocks/>
          </p:cNvSpPr>
          <p:nvPr/>
        </p:nvSpPr>
        <p:spPr bwMode="auto">
          <a:xfrm>
            <a:off x="654050" y="2075458"/>
            <a:ext cx="2619375" cy="412750"/>
          </a:xfrm>
          <a:custGeom>
            <a:avLst/>
            <a:gdLst>
              <a:gd name="T0" fmla="*/ 75 w 12630"/>
              <a:gd name="T1" fmla="*/ 0 h 856"/>
              <a:gd name="T2" fmla="*/ 12555 w 12630"/>
              <a:gd name="T3" fmla="*/ 0 h 856"/>
              <a:gd name="T4" fmla="*/ 12630 w 12630"/>
              <a:gd name="T5" fmla="*/ 93 h 856"/>
              <a:gd name="T6" fmla="*/ 12630 w 12630"/>
              <a:gd name="T7" fmla="*/ 762 h 856"/>
              <a:gd name="T8" fmla="*/ 12555 w 12630"/>
              <a:gd name="T9" fmla="*/ 856 h 856"/>
              <a:gd name="T10" fmla="*/ 75 w 12630"/>
              <a:gd name="T11" fmla="*/ 856 h 856"/>
              <a:gd name="T12" fmla="*/ 0 w 12630"/>
              <a:gd name="T13" fmla="*/ 762 h 856"/>
              <a:gd name="T14" fmla="*/ 0 w 12630"/>
              <a:gd name="T15" fmla="*/ 93 h 856"/>
              <a:gd name="T16" fmla="*/ 75 w 12630"/>
              <a:gd name="T17" fmla="*/ 0 h 8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630" h="856">
                <a:moveTo>
                  <a:pt x="75" y="0"/>
                </a:moveTo>
                <a:lnTo>
                  <a:pt x="12555" y="0"/>
                </a:lnTo>
                <a:cubicBezTo>
                  <a:pt x="12597" y="0"/>
                  <a:pt x="12630" y="42"/>
                  <a:pt x="12630" y="93"/>
                </a:cubicBezTo>
                <a:lnTo>
                  <a:pt x="12630" y="762"/>
                </a:lnTo>
                <a:cubicBezTo>
                  <a:pt x="12630" y="814"/>
                  <a:pt x="12597" y="856"/>
                  <a:pt x="12555" y="856"/>
                </a:cubicBezTo>
                <a:lnTo>
                  <a:pt x="75" y="856"/>
                </a:lnTo>
                <a:cubicBezTo>
                  <a:pt x="34" y="856"/>
                  <a:pt x="0" y="814"/>
                  <a:pt x="0" y="762"/>
                </a:cubicBezTo>
                <a:lnTo>
                  <a:pt x="0" y="93"/>
                </a:lnTo>
                <a:cubicBezTo>
                  <a:pt x="0" y="42"/>
                  <a:pt x="34" y="0"/>
                  <a:pt x="75" y="0"/>
                </a:cubicBezTo>
                <a:close/>
              </a:path>
            </a:pathLst>
          </a:custGeom>
          <a:solidFill>
            <a:schemeClr val="accent1">
              <a:lumMod val="20000"/>
              <a:lumOff val="80000"/>
            </a:schemeClr>
          </a:solidFill>
          <a:ln w="10" cap="flat">
            <a:solidFill>
              <a:schemeClr val="accent1">
                <a:lumMod val="40000"/>
                <a:lumOff val="60000"/>
              </a:schemeClr>
            </a:solidFill>
            <a:prstDash val="solid"/>
            <a:miter lim="800000"/>
            <a:headEnd/>
            <a:tailEnd/>
          </a:ln>
        </p:spPr>
        <p:txBody>
          <a:bodyPr/>
          <a:lstStyle/>
          <a:p>
            <a:pPr>
              <a:buFont typeface="Arial" pitchFamily="34" charset="0"/>
              <a:buNone/>
              <a:defRPr/>
            </a:pPr>
            <a:endParaRPr lang="zh-CN" altLang="en-US">
              <a:solidFill>
                <a:schemeClr val="accent1">
                  <a:lumMod val="50000"/>
                </a:schemeClr>
              </a:solidFill>
            </a:endParaRPr>
          </a:p>
        </p:txBody>
      </p:sp>
      <p:sp>
        <p:nvSpPr>
          <p:cNvPr id="23" name="TextBox 22"/>
          <p:cNvSpPr txBox="1"/>
          <p:nvPr/>
        </p:nvSpPr>
        <p:spPr>
          <a:xfrm>
            <a:off x="704850" y="1967508"/>
            <a:ext cx="434975" cy="708025"/>
          </a:xfrm>
          <a:prstGeom prst="rect">
            <a:avLst/>
          </a:prstGeom>
          <a:noFill/>
        </p:spPr>
        <p:txBody>
          <a:bodyPr>
            <a:spAutoFit/>
          </a:bodyPr>
          <a:lstStyle/>
          <a:p>
            <a:pPr algn="ctr">
              <a:buFont typeface="Arial" pitchFamily="34" charset="0"/>
              <a:buNone/>
              <a:defRPr/>
            </a:pPr>
            <a:r>
              <a:rPr lang="en-US" altLang="zh-CN" sz="4000" dirty="0">
                <a:solidFill>
                  <a:schemeClr val="accent1">
                    <a:lumMod val="50000"/>
                  </a:schemeClr>
                </a:solidFill>
                <a:latin typeface="+mn-ea"/>
                <a:ea typeface="+mn-ea"/>
              </a:rPr>
              <a:t>4</a:t>
            </a:r>
          </a:p>
        </p:txBody>
      </p:sp>
      <p:sp>
        <p:nvSpPr>
          <p:cNvPr id="29" name="Freeform 8"/>
          <p:cNvSpPr>
            <a:spLocks/>
          </p:cNvSpPr>
          <p:nvPr/>
        </p:nvSpPr>
        <p:spPr bwMode="auto">
          <a:xfrm>
            <a:off x="625773" y="4787999"/>
            <a:ext cx="2619375" cy="412750"/>
          </a:xfrm>
          <a:custGeom>
            <a:avLst/>
            <a:gdLst>
              <a:gd name="T0" fmla="*/ 75 w 12630"/>
              <a:gd name="T1" fmla="*/ 0 h 856"/>
              <a:gd name="T2" fmla="*/ 12555 w 12630"/>
              <a:gd name="T3" fmla="*/ 0 h 856"/>
              <a:gd name="T4" fmla="*/ 12630 w 12630"/>
              <a:gd name="T5" fmla="*/ 93 h 856"/>
              <a:gd name="T6" fmla="*/ 12630 w 12630"/>
              <a:gd name="T7" fmla="*/ 762 h 856"/>
              <a:gd name="T8" fmla="*/ 12555 w 12630"/>
              <a:gd name="T9" fmla="*/ 856 h 856"/>
              <a:gd name="T10" fmla="*/ 75 w 12630"/>
              <a:gd name="T11" fmla="*/ 856 h 856"/>
              <a:gd name="T12" fmla="*/ 0 w 12630"/>
              <a:gd name="T13" fmla="*/ 762 h 856"/>
              <a:gd name="T14" fmla="*/ 0 w 12630"/>
              <a:gd name="T15" fmla="*/ 93 h 856"/>
              <a:gd name="T16" fmla="*/ 75 w 12630"/>
              <a:gd name="T17" fmla="*/ 0 h 8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630" h="856">
                <a:moveTo>
                  <a:pt x="75" y="0"/>
                </a:moveTo>
                <a:lnTo>
                  <a:pt x="12555" y="0"/>
                </a:lnTo>
                <a:cubicBezTo>
                  <a:pt x="12597" y="0"/>
                  <a:pt x="12630" y="42"/>
                  <a:pt x="12630" y="93"/>
                </a:cubicBezTo>
                <a:lnTo>
                  <a:pt x="12630" y="762"/>
                </a:lnTo>
                <a:cubicBezTo>
                  <a:pt x="12630" y="814"/>
                  <a:pt x="12597" y="856"/>
                  <a:pt x="12555" y="856"/>
                </a:cubicBezTo>
                <a:lnTo>
                  <a:pt x="75" y="856"/>
                </a:lnTo>
                <a:cubicBezTo>
                  <a:pt x="34" y="856"/>
                  <a:pt x="0" y="814"/>
                  <a:pt x="0" y="762"/>
                </a:cubicBezTo>
                <a:lnTo>
                  <a:pt x="0" y="93"/>
                </a:lnTo>
                <a:cubicBezTo>
                  <a:pt x="0" y="42"/>
                  <a:pt x="34" y="0"/>
                  <a:pt x="75" y="0"/>
                </a:cubicBezTo>
                <a:close/>
              </a:path>
            </a:pathLst>
          </a:custGeom>
          <a:solidFill>
            <a:schemeClr val="accent1">
              <a:lumMod val="20000"/>
              <a:lumOff val="80000"/>
            </a:schemeClr>
          </a:solidFill>
          <a:ln w="10" cap="flat">
            <a:solidFill>
              <a:schemeClr val="accent1">
                <a:lumMod val="40000"/>
                <a:lumOff val="60000"/>
              </a:schemeClr>
            </a:solidFill>
            <a:prstDash val="solid"/>
            <a:miter lim="800000"/>
            <a:headEnd/>
            <a:tailEnd/>
          </a:ln>
        </p:spPr>
        <p:txBody>
          <a:bodyPr/>
          <a:lstStyle/>
          <a:p>
            <a:pPr>
              <a:buFont typeface="Arial" pitchFamily="34" charset="0"/>
              <a:buNone/>
              <a:defRPr/>
            </a:pPr>
            <a:endParaRPr lang="zh-CN" altLang="en-US" dirty="0">
              <a:solidFill>
                <a:schemeClr val="accent1">
                  <a:lumMod val="50000"/>
                </a:schemeClr>
              </a:solidFill>
            </a:endParaRPr>
          </a:p>
        </p:txBody>
      </p:sp>
      <p:sp>
        <p:nvSpPr>
          <p:cNvPr id="33" name="TextBox 21"/>
          <p:cNvSpPr txBox="1"/>
          <p:nvPr/>
        </p:nvSpPr>
        <p:spPr>
          <a:xfrm>
            <a:off x="704850" y="4699267"/>
            <a:ext cx="434975" cy="708025"/>
          </a:xfrm>
          <a:prstGeom prst="rect">
            <a:avLst/>
          </a:prstGeom>
          <a:noFill/>
        </p:spPr>
        <p:txBody>
          <a:bodyPr>
            <a:spAutoFit/>
          </a:bodyPr>
          <a:lstStyle/>
          <a:p>
            <a:pPr algn="ctr">
              <a:buFont typeface="Arial" pitchFamily="34" charset="0"/>
              <a:buNone/>
              <a:defRPr/>
            </a:pPr>
            <a:r>
              <a:rPr lang="en-US" altLang="zh-CN" sz="4000" dirty="0">
                <a:solidFill>
                  <a:schemeClr val="accent1">
                    <a:lumMod val="50000"/>
                  </a:schemeClr>
                </a:solidFill>
                <a:latin typeface="+mn-ea"/>
                <a:ea typeface="+mn-ea"/>
              </a:rPr>
              <a:t>5</a:t>
            </a:r>
          </a:p>
        </p:txBody>
      </p:sp>
      <p:sp>
        <p:nvSpPr>
          <p:cNvPr id="35" name="Freeform 14"/>
          <p:cNvSpPr>
            <a:spLocks/>
          </p:cNvSpPr>
          <p:nvPr/>
        </p:nvSpPr>
        <p:spPr bwMode="auto">
          <a:xfrm>
            <a:off x="4294188" y="985024"/>
            <a:ext cx="663575" cy="2605088"/>
          </a:xfrm>
          <a:custGeom>
            <a:avLst/>
            <a:gdLst>
              <a:gd name="T0" fmla="*/ 0 w 820"/>
              <a:gd name="T1" fmla="*/ 1338047 h 3366"/>
              <a:gd name="T2" fmla="*/ 211211 w 820"/>
              <a:gd name="T3" fmla="*/ 1435613 h 3366"/>
              <a:gd name="T4" fmla="*/ 265430 w 820"/>
              <a:gd name="T5" fmla="*/ 1660170 h 3366"/>
              <a:gd name="T6" fmla="*/ 265430 w 820"/>
              <a:gd name="T7" fmla="*/ 2156518 h 3366"/>
              <a:gd name="T8" fmla="*/ 362539 w 820"/>
              <a:gd name="T9" fmla="*/ 2508065 h 3366"/>
              <a:gd name="T10" fmla="*/ 663575 w 820"/>
              <a:gd name="T11" fmla="*/ 2606405 h 3366"/>
              <a:gd name="T12" fmla="*/ 663575 w 820"/>
              <a:gd name="T13" fmla="*/ 2525874 h 3366"/>
              <a:gd name="T14" fmla="*/ 434561 w 820"/>
              <a:gd name="T15" fmla="*/ 2439149 h 3366"/>
              <a:gd name="T16" fmla="*/ 373868 w 820"/>
              <a:gd name="T17" fmla="*/ 2202978 h 3366"/>
              <a:gd name="T18" fmla="*/ 373868 w 820"/>
              <a:gd name="T19" fmla="*/ 1637715 h 3366"/>
              <a:gd name="T20" fmla="*/ 296181 w 820"/>
              <a:gd name="T21" fmla="*/ 1395348 h 3366"/>
              <a:gd name="T22" fmla="*/ 108438 w 820"/>
              <a:gd name="T23" fmla="*/ 1314817 h 3366"/>
              <a:gd name="T24" fmla="*/ 108438 w 820"/>
              <a:gd name="T25" fmla="*/ 1291588 h 3366"/>
              <a:gd name="T26" fmla="*/ 289707 w 820"/>
              <a:gd name="T27" fmla="*/ 1221898 h 3366"/>
              <a:gd name="T28" fmla="*/ 373868 w 820"/>
              <a:gd name="T29" fmla="*/ 968691 h 3366"/>
              <a:gd name="T30" fmla="*/ 373868 w 820"/>
              <a:gd name="T31" fmla="*/ 403428 h 3366"/>
              <a:gd name="T32" fmla="*/ 434561 w 820"/>
              <a:gd name="T33" fmla="*/ 161061 h 3366"/>
              <a:gd name="T34" fmla="*/ 663575 w 820"/>
              <a:gd name="T35" fmla="*/ 80531 h 3366"/>
              <a:gd name="T36" fmla="*/ 663575 w 820"/>
              <a:gd name="T37" fmla="*/ 0 h 3366"/>
              <a:gd name="T38" fmla="*/ 362539 w 820"/>
              <a:gd name="T39" fmla="*/ 97566 h 3366"/>
              <a:gd name="T40" fmla="*/ 265430 w 820"/>
              <a:gd name="T41" fmla="*/ 449888 h 3366"/>
              <a:gd name="T42" fmla="*/ 265430 w 820"/>
              <a:gd name="T43" fmla="*/ 945461 h 3366"/>
              <a:gd name="T44" fmla="*/ 205546 w 820"/>
              <a:gd name="T45" fmla="*/ 1176212 h 3366"/>
              <a:gd name="T46" fmla="*/ 0 w 820"/>
              <a:gd name="T47" fmla="*/ 1268358 h 3366"/>
              <a:gd name="T48" fmla="*/ 0 w 820"/>
              <a:gd name="T49" fmla="*/ 1338047 h 336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820"/>
              <a:gd name="T76" fmla="*/ 0 h 3366"/>
              <a:gd name="T77" fmla="*/ 820 w 820"/>
              <a:gd name="T78" fmla="*/ 3366 h 336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820" h="3366">
                <a:moveTo>
                  <a:pt x="0" y="1728"/>
                </a:moveTo>
                <a:cubicBezTo>
                  <a:pt x="129" y="1738"/>
                  <a:pt x="216" y="1780"/>
                  <a:pt x="261" y="1854"/>
                </a:cubicBezTo>
                <a:cubicBezTo>
                  <a:pt x="306" y="1928"/>
                  <a:pt x="328" y="2026"/>
                  <a:pt x="328" y="2144"/>
                </a:cubicBezTo>
                <a:lnTo>
                  <a:pt x="328" y="2785"/>
                </a:lnTo>
                <a:cubicBezTo>
                  <a:pt x="328" y="3004"/>
                  <a:pt x="368" y="3155"/>
                  <a:pt x="448" y="3239"/>
                </a:cubicBezTo>
                <a:cubicBezTo>
                  <a:pt x="527" y="3324"/>
                  <a:pt x="651" y="3366"/>
                  <a:pt x="820" y="3366"/>
                </a:cubicBezTo>
                <a:lnTo>
                  <a:pt x="820" y="3262"/>
                </a:lnTo>
                <a:cubicBezTo>
                  <a:pt x="681" y="3262"/>
                  <a:pt x="586" y="3224"/>
                  <a:pt x="537" y="3150"/>
                </a:cubicBezTo>
                <a:cubicBezTo>
                  <a:pt x="487" y="3075"/>
                  <a:pt x="462" y="2974"/>
                  <a:pt x="462" y="2845"/>
                </a:cubicBezTo>
                <a:lnTo>
                  <a:pt x="462" y="2115"/>
                </a:lnTo>
                <a:cubicBezTo>
                  <a:pt x="462" y="1976"/>
                  <a:pt x="430" y="1871"/>
                  <a:pt x="366" y="1802"/>
                </a:cubicBezTo>
                <a:cubicBezTo>
                  <a:pt x="301" y="1733"/>
                  <a:pt x="224" y="1698"/>
                  <a:pt x="134" y="1698"/>
                </a:cubicBezTo>
                <a:lnTo>
                  <a:pt x="134" y="1668"/>
                </a:lnTo>
                <a:cubicBezTo>
                  <a:pt x="214" y="1668"/>
                  <a:pt x="289" y="1638"/>
                  <a:pt x="358" y="1578"/>
                </a:cubicBezTo>
                <a:cubicBezTo>
                  <a:pt x="427" y="1519"/>
                  <a:pt x="462" y="1410"/>
                  <a:pt x="462" y="1251"/>
                </a:cubicBezTo>
                <a:lnTo>
                  <a:pt x="462" y="521"/>
                </a:lnTo>
                <a:cubicBezTo>
                  <a:pt x="462" y="382"/>
                  <a:pt x="487" y="277"/>
                  <a:pt x="537" y="208"/>
                </a:cubicBezTo>
                <a:cubicBezTo>
                  <a:pt x="586" y="139"/>
                  <a:pt x="681" y="104"/>
                  <a:pt x="820" y="104"/>
                </a:cubicBezTo>
                <a:lnTo>
                  <a:pt x="820" y="0"/>
                </a:lnTo>
                <a:cubicBezTo>
                  <a:pt x="651" y="0"/>
                  <a:pt x="527" y="42"/>
                  <a:pt x="448" y="126"/>
                </a:cubicBezTo>
                <a:cubicBezTo>
                  <a:pt x="368" y="211"/>
                  <a:pt x="328" y="362"/>
                  <a:pt x="328" y="581"/>
                </a:cubicBezTo>
                <a:lnTo>
                  <a:pt x="328" y="1221"/>
                </a:lnTo>
                <a:cubicBezTo>
                  <a:pt x="328" y="1360"/>
                  <a:pt x="303" y="1459"/>
                  <a:pt x="254" y="1519"/>
                </a:cubicBezTo>
                <a:cubicBezTo>
                  <a:pt x="204" y="1578"/>
                  <a:pt x="120" y="1618"/>
                  <a:pt x="0" y="1638"/>
                </a:cubicBezTo>
                <a:lnTo>
                  <a:pt x="0" y="1728"/>
                </a:lnTo>
                <a:close/>
              </a:path>
            </a:pathLst>
          </a:custGeom>
          <a:solidFill>
            <a:schemeClr val="accent1"/>
          </a:solidFill>
          <a:ln w="9525">
            <a:noFill/>
            <a:round/>
            <a:headEnd/>
            <a:tailEnd/>
          </a:ln>
        </p:spPr>
        <p:txBody>
          <a:bodyPr/>
          <a:lstStyle/>
          <a:p>
            <a:endParaRPr lang="zh-CN" altLang="en-US">
              <a:solidFill>
                <a:schemeClr val="accent1">
                  <a:lumMod val="50000"/>
                </a:schemeClr>
              </a:solidFill>
            </a:endParaRPr>
          </a:p>
        </p:txBody>
      </p:sp>
      <p:grpSp>
        <p:nvGrpSpPr>
          <p:cNvPr id="2" name="组合 36"/>
          <p:cNvGrpSpPr>
            <a:grpSpLocks/>
          </p:cNvGrpSpPr>
          <p:nvPr/>
        </p:nvGrpSpPr>
        <p:grpSpPr bwMode="auto">
          <a:xfrm>
            <a:off x="5414965" y="1039085"/>
            <a:ext cx="6516063" cy="3902078"/>
            <a:chOff x="3670399" y="2817261"/>
            <a:chExt cx="2516870" cy="782309"/>
          </a:xfrm>
        </p:grpSpPr>
        <p:sp>
          <p:nvSpPr>
            <p:cNvPr id="62515" name="Freeform 9"/>
            <p:cNvSpPr>
              <a:spLocks/>
            </p:cNvSpPr>
            <p:nvPr/>
          </p:nvSpPr>
          <p:spPr bwMode="auto">
            <a:xfrm>
              <a:off x="3670399" y="2817261"/>
              <a:ext cx="1931287" cy="525040"/>
            </a:xfrm>
            <a:custGeom>
              <a:avLst/>
              <a:gdLst>
                <a:gd name="T0" fmla="*/ 42996 w 2740"/>
                <a:gd name="T1" fmla="*/ 0 h 692"/>
                <a:gd name="T2" fmla="*/ 1887586 w 2740"/>
                <a:gd name="T3" fmla="*/ 0 h 692"/>
                <a:gd name="T4" fmla="*/ 1931287 w 2740"/>
                <a:gd name="T5" fmla="*/ 47041 h 692"/>
                <a:gd name="T6" fmla="*/ 1931287 w 2740"/>
                <a:gd name="T7" fmla="*/ 478758 h 692"/>
                <a:gd name="T8" fmla="*/ 1887586 w 2740"/>
                <a:gd name="T9" fmla="*/ 525040 h 692"/>
                <a:gd name="T10" fmla="*/ 42996 w 2740"/>
                <a:gd name="T11" fmla="*/ 525040 h 692"/>
                <a:gd name="T12" fmla="*/ 0 w 2740"/>
                <a:gd name="T13" fmla="*/ 478758 h 692"/>
                <a:gd name="T14" fmla="*/ 0 w 2740"/>
                <a:gd name="T15" fmla="*/ 47041 h 692"/>
                <a:gd name="T16" fmla="*/ 42996 w 2740"/>
                <a:gd name="T17" fmla="*/ 0 h 69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740"/>
                <a:gd name="T28" fmla="*/ 0 h 692"/>
                <a:gd name="T29" fmla="*/ 2740 w 2740"/>
                <a:gd name="T30" fmla="*/ 692 h 69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740" h="692">
                  <a:moveTo>
                    <a:pt x="61" y="0"/>
                  </a:moveTo>
                  <a:lnTo>
                    <a:pt x="2678" y="0"/>
                  </a:lnTo>
                  <a:cubicBezTo>
                    <a:pt x="2712" y="0"/>
                    <a:pt x="2740" y="28"/>
                    <a:pt x="2740" y="62"/>
                  </a:cubicBezTo>
                  <a:lnTo>
                    <a:pt x="2740" y="631"/>
                  </a:lnTo>
                  <a:cubicBezTo>
                    <a:pt x="2740" y="665"/>
                    <a:pt x="2712" y="692"/>
                    <a:pt x="2678" y="692"/>
                  </a:cubicBezTo>
                  <a:lnTo>
                    <a:pt x="61" y="692"/>
                  </a:lnTo>
                  <a:cubicBezTo>
                    <a:pt x="28" y="692"/>
                    <a:pt x="0" y="665"/>
                    <a:pt x="0" y="631"/>
                  </a:cubicBezTo>
                  <a:lnTo>
                    <a:pt x="0" y="62"/>
                  </a:lnTo>
                  <a:cubicBezTo>
                    <a:pt x="0" y="28"/>
                    <a:pt x="28" y="0"/>
                    <a:pt x="61" y="0"/>
                  </a:cubicBezTo>
                  <a:close/>
                </a:path>
              </a:pathLst>
            </a:custGeom>
            <a:solidFill>
              <a:schemeClr val="accent1"/>
            </a:solidFill>
            <a:ln w="10" cap="flat">
              <a:noFill/>
              <a:prstDash val="solid"/>
              <a:miter lim="800000"/>
              <a:headEnd/>
              <a:tailEnd/>
            </a:ln>
          </p:spPr>
          <p:txBody>
            <a:bodyPr/>
            <a:lstStyle/>
            <a:p>
              <a:endParaRPr lang="zh-CN" altLang="en-US">
                <a:solidFill>
                  <a:schemeClr val="accent1">
                    <a:lumMod val="50000"/>
                  </a:schemeClr>
                </a:solidFill>
              </a:endParaRPr>
            </a:p>
          </p:txBody>
        </p:sp>
        <p:sp>
          <p:nvSpPr>
            <p:cNvPr id="39" name="TextBox 14"/>
            <p:cNvSpPr txBox="1"/>
            <p:nvPr/>
          </p:nvSpPr>
          <p:spPr>
            <a:xfrm>
              <a:off x="3767280" y="2840603"/>
              <a:ext cx="2419989" cy="758967"/>
            </a:xfrm>
            <a:prstGeom prst="rect">
              <a:avLst/>
            </a:prstGeom>
            <a:noFill/>
          </p:spPr>
          <p:txBody>
            <a:bodyPr wrap="square">
              <a:spAutoFit/>
            </a:bodyPr>
            <a:lstStyle/>
            <a:p>
              <a:pPr>
                <a:lnSpc>
                  <a:spcPct val="150000"/>
                </a:lnSpc>
                <a:defRPr/>
              </a:pPr>
              <a:r>
                <a:rPr lang="zh-CN" altLang="en-US" sz="1600" dirty="0" smtClean="0">
                  <a:solidFill>
                    <a:schemeClr val="accent2"/>
                  </a:solidFill>
                  <a:latin typeface="+mn-ea"/>
                  <a:ea typeface="+mn-ea"/>
                </a:rPr>
                <a:t>（一）模板施工</a:t>
              </a:r>
              <a:endParaRPr lang="en-US" altLang="zh-CN" sz="1600" dirty="0" smtClean="0">
                <a:solidFill>
                  <a:schemeClr val="accent2"/>
                </a:solidFill>
                <a:latin typeface="+mn-ea"/>
                <a:ea typeface="+mn-ea"/>
              </a:endParaRPr>
            </a:p>
            <a:p>
              <a:pPr>
                <a:lnSpc>
                  <a:spcPct val="150000"/>
                </a:lnSpc>
                <a:defRPr/>
              </a:pPr>
              <a:r>
                <a:rPr lang="zh-CN" altLang="en-US" sz="1600" dirty="0" smtClean="0">
                  <a:solidFill>
                    <a:schemeClr val="accent2"/>
                  </a:solidFill>
                  <a:latin typeface="+mn-ea"/>
                  <a:ea typeface="+mn-ea"/>
                </a:rPr>
                <a:t>（二）模板工程的安装质量检查</a:t>
              </a:r>
              <a:endParaRPr lang="en-US" altLang="zh-CN" sz="1600" dirty="0" smtClean="0">
                <a:solidFill>
                  <a:schemeClr val="accent2"/>
                </a:solidFill>
                <a:latin typeface="+mn-ea"/>
                <a:ea typeface="+mn-ea"/>
              </a:endParaRPr>
            </a:p>
            <a:p>
              <a:pPr>
                <a:lnSpc>
                  <a:spcPct val="150000"/>
                </a:lnSpc>
                <a:defRPr/>
              </a:pPr>
              <a:r>
                <a:rPr lang="zh-CN" altLang="en-US" sz="1600" dirty="0" smtClean="0">
                  <a:solidFill>
                    <a:schemeClr val="accent2"/>
                  </a:solidFill>
                  <a:latin typeface="+mn-ea"/>
                  <a:ea typeface="+mn-ea"/>
                </a:rPr>
                <a:t>（三）模板拆除</a:t>
              </a:r>
              <a:endParaRPr lang="en-US" altLang="zh-CN" sz="1600" dirty="0" smtClean="0">
                <a:solidFill>
                  <a:schemeClr val="accent2"/>
                </a:solidFill>
                <a:latin typeface="+mn-ea"/>
                <a:ea typeface="+mn-ea"/>
              </a:endParaRPr>
            </a:p>
            <a:p>
              <a:pPr>
                <a:lnSpc>
                  <a:spcPct val="150000"/>
                </a:lnSpc>
                <a:defRPr/>
              </a:pPr>
              <a:r>
                <a:rPr lang="zh-CN" altLang="en-US" sz="1600" dirty="0" smtClean="0">
                  <a:solidFill>
                    <a:schemeClr val="accent2"/>
                  </a:solidFill>
                  <a:latin typeface="+mn-ea"/>
                  <a:ea typeface="+mn-ea"/>
                </a:rPr>
                <a:t>（四）模板的维护与管理</a:t>
              </a:r>
              <a:endParaRPr lang="en-US" altLang="zh-CN" sz="1600" dirty="0" smtClean="0">
                <a:solidFill>
                  <a:schemeClr val="accent2"/>
                </a:solidFill>
                <a:latin typeface="+mn-ea"/>
                <a:ea typeface="+mn-ea"/>
              </a:endParaRPr>
            </a:p>
            <a:p>
              <a:pPr>
                <a:lnSpc>
                  <a:spcPct val="150000"/>
                </a:lnSpc>
                <a:defRPr/>
              </a:pPr>
              <a:r>
                <a:rPr lang="zh-CN" altLang="en-US" sz="1600" dirty="0" smtClean="0">
                  <a:solidFill>
                    <a:schemeClr val="accent2"/>
                  </a:solidFill>
                  <a:latin typeface="+mn-ea"/>
                  <a:ea typeface="+mn-ea"/>
                </a:rPr>
                <a:t>（五）质量保证措施</a:t>
              </a:r>
            </a:p>
            <a:p>
              <a:pPr>
                <a:lnSpc>
                  <a:spcPct val="150000"/>
                </a:lnSpc>
                <a:defRPr/>
              </a:pPr>
              <a:r>
                <a:rPr lang="zh-CN" altLang="en-US" sz="1600" dirty="0" smtClean="0">
                  <a:solidFill>
                    <a:schemeClr val="accent2"/>
                  </a:solidFill>
                  <a:latin typeface="+mn-ea"/>
                  <a:ea typeface="+mn-ea"/>
                </a:rPr>
                <a:t>（六）成品保护措施</a:t>
              </a:r>
            </a:p>
            <a:p>
              <a:pPr>
                <a:lnSpc>
                  <a:spcPct val="150000"/>
                </a:lnSpc>
                <a:defRPr/>
              </a:pPr>
              <a:endParaRPr lang="zh-CN" altLang="en-US" sz="1600" dirty="0" smtClean="0">
                <a:solidFill>
                  <a:schemeClr val="accent2"/>
                </a:solidFill>
                <a:latin typeface="+mn-ea"/>
                <a:ea typeface="+mn-ea"/>
              </a:endParaRPr>
            </a:p>
            <a:p>
              <a:pPr>
                <a:lnSpc>
                  <a:spcPct val="150000"/>
                </a:lnSpc>
                <a:defRPr/>
              </a:pPr>
              <a:endParaRPr lang="zh-CN" altLang="en-US" sz="1600" dirty="0" smtClean="0">
                <a:solidFill>
                  <a:schemeClr val="accent2"/>
                </a:solidFill>
                <a:latin typeface="+mn-ea"/>
                <a:ea typeface="+mn-ea"/>
              </a:endParaRPr>
            </a:p>
            <a:p>
              <a:pPr>
                <a:lnSpc>
                  <a:spcPct val="150000"/>
                </a:lnSpc>
                <a:defRPr/>
              </a:pPr>
              <a:endParaRPr lang="zh-CN" altLang="en-US" sz="1600" dirty="0" smtClean="0">
                <a:solidFill>
                  <a:schemeClr val="accent2"/>
                </a:solidFill>
                <a:latin typeface="+mn-ea"/>
                <a:ea typeface="+mn-ea"/>
              </a:endParaRPr>
            </a:p>
            <a:p>
              <a:pPr>
                <a:lnSpc>
                  <a:spcPct val="150000"/>
                </a:lnSpc>
                <a:buFont typeface="Arial" pitchFamily="34" charset="0"/>
                <a:buNone/>
                <a:defRPr/>
              </a:pPr>
              <a:endParaRPr lang="zh-CN" altLang="en-US" sz="1600" dirty="0">
                <a:solidFill>
                  <a:schemeClr val="accent2"/>
                </a:solidFill>
                <a:latin typeface="+mn-ea"/>
                <a:ea typeface="+mn-ea"/>
              </a:endParaRPr>
            </a:p>
          </p:txBody>
        </p:sp>
      </p:grpSp>
      <p:grpSp>
        <p:nvGrpSpPr>
          <p:cNvPr id="74" name="组合 36"/>
          <p:cNvGrpSpPr>
            <a:grpSpLocks/>
          </p:cNvGrpSpPr>
          <p:nvPr/>
        </p:nvGrpSpPr>
        <p:grpSpPr bwMode="auto">
          <a:xfrm>
            <a:off x="5450309" y="3933054"/>
            <a:ext cx="6516063" cy="2677654"/>
            <a:chOff x="3670399" y="2812787"/>
            <a:chExt cx="2516870" cy="536830"/>
          </a:xfrm>
        </p:grpSpPr>
        <p:sp>
          <p:nvSpPr>
            <p:cNvPr id="75" name="Freeform 9"/>
            <p:cNvSpPr>
              <a:spLocks/>
            </p:cNvSpPr>
            <p:nvPr/>
          </p:nvSpPr>
          <p:spPr bwMode="auto">
            <a:xfrm>
              <a:off x="3670399" y="2817261"/>
              <a:ext cx="1931287" cy="525040"/>
            </a:xfrm>
            <a:custGeom>
              <a:avLst/>
              <a:gdLst>
                <a:gd name="T0" fmla="*/ 42996 w 2740"/>
                <a:gd name="T1" fmla="*/ 0 h 692"/>
                <a:gd name="T2" fmla="*/ 1887586 w 2740"/>
                <a:gd name="T3" fmla="*/ 0 h 692"/>
                <a:gd name="T4" fmla="*/ 1931287 w 2740"/>
                <a:gd name="T5" fmla="*/ 47041 h 692"/>
                <a:gd name="T6" fmla="*/ 1931287 w 2740"/>
                <a:gd name="T7" fmla="*/ 478758 h 692"/>
                <a:gd name="T8" fmla="*/ 1887586 w 2740"/>
                <a:gd name="T9" fmla="*/ 525040 h 692"/>
                <a:gd name="T10" fmla="*/ 42996 w 2740"/>
                <a:gd name="T11" fmla="*/ 525040 h 692"/>
                <a:gd name="T12" fmla="*/ 0 w 2740"/>
                <a:gd name="T13" fmla="*/ 478758 h 692"/>
                <a:gd name="T14" fmla="*/ 0 w 2740"/>
                <a:gd name="T15" fmla="*/ 47041 h 692"/>
                <a:gd name="T16" fmla="*/ 42996 w 2740"/>
                <a:gd name="T17" fmla="*/ 0 h 69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740"/>
                <a:gd name="T28" fmla="*/ 0 h 692"/>
                <a:gd name="T29" fmla="*/ 2740 w 2740"/>
                <a:gd name="T30" fmla="*/ 692 h 69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740" h="692">
                  <a:moveTo>
                    <a:pt x="61" y="0"/>
                  </a:moveTo>
                  <a:lnTo>
                    <a:pt x="2678" y="0"/>
                  </a:lnTo>
                  <a:cubicBezTo>
                    <a:pt x="2712" y="0"/>
                    <a:pt x="2740" y="28"/>
                    <a:pt x="2740" y="62"/>
                  </a:cubicBezTo>
                  <a:lnTo>
                    <a:pt x="2740" y="631"/>
                  </a:lnTo>
                  <a:cubicBezTo>
                    <a:pt x="2740" y="665"/>
                    <a:pt x="2712" y="692"/>
                    <a:pt x="2678" y="692"/>
                  </a:cubicBezTo>
                  <a:lnTo>
                    <a:pt x="61" y="692"/>
                  </a:lnTo>
                  <a:cubicBezTo>
                    <a:pt x="28" y="692"/>
                    <a:pt x="0" y="665"/>
                    <a:pt x="0" y="631"/>
                  </a:cubicBezTo>
                  <a:lnTo>
                    <a:pt x="0" y="62"/>
                  </a:lnTo>
                  <a:cubicBezTo>
                    <a:pt x="0" y="28"/>
                    <a:pt x="28" y="0"/>
                    <a:pt x="61" y="0"/>
                  </a:cubicBezTo>
                  <a:close/>
                </a:path>
              </a:pathLst>
            </a:custGeom>
            <a:solidFill>
              <a:schemeClr val="accent1"/>
            </a:solidFill>
            <a:ln w="10" cap="flat">
              <a:noFill/>
              <a:prstDash val="solid"/>
              <a:miter lim="800000"/>
              <a:headEnd/>
              <a:tailEnd/>
            </a:ln>
          </p:spPr>
          <p:txBody>
            <a:bodyPr/>
            <a:lstStyle/>
            <a:p>
              <a:endParaRPr lang="zh-CN" altLang="en-US">
                <a:solidFill>
                  <a:schemeClr val="accent1">
                    <a:lumMod val="50000"/>
                  </a:schemeClr>
                </a:solidFill>
              </a:endParaRPr>
            </a:p>
          </p:txBody>
        </p:sp>
        <p:sp>
          <p:nvSpPr>
            <p:cNvPr id="76" name="TextBox 14"/>
            <p:cNvSpPr txBox="1"/>
            <p:nvPr/>
          </p:nvSpPr>
          <p:spPr>
            <a:xfrm>
              <a:off x="3767280" y="2812787"/>
              <a:ext cx="2419989" cy="536830"/>
            </a:xfrm>
            <a:prstGeom prst="rect">
              <a:avLst/>
            </a:prstGeom>
            <a:noFill/>
          </p:spPr>
          <p:txBody>
            <a:bodyPr wrap="square">
              <a:spAutoFit/>
            </a:bodyPr>
            <a:lstStyle/>
            <a:p>
              <a:pPr>
                <a:lnSpc>
                  <a:spcPct val="150000"/>
                </a:lnSpc>
              </a:pPr>
              <a:r>
                <a:rPr lang="zh-CN" altLang="en-US" sz="1600" dirty="0" smtClean="0">
                  <a:solidFill>
                    <a:schemeClr val="accent2"/>
                  </a:solidFill>
                  <a:latin typeface="+mn-ea"/>
                  <a:ea typeface="+mn-ea"/>
                </a:rPr>
                <a:t>（一）混凝土有关要求</a:t>
              </a:r>
              <a:endParaRPr lang="en-US" altLang="zh-CN" sz="1600" dirty="0" smtClean="0">
                <a:solidFill>
                  <a:schemeClr val="accent2"/>
                </a:solidFill>
                <a:latin typeface="+mn-ea"/>
                <a:ea typeface="+mn-ea"/>
              </a:endParaRPr>
            </a:p>
            <a:p>
              <a:pPr>
                <a:lnSpc>
                  <a:spcPct val="150000"/>
                </a:lnSpc>
              </a:pPr>
              <a:r>
                <a:rPr lang="zh-CN" altLang="en-US" sz="1600" dirty="0" smtClean="0">
                  <a:solidFill>
                    <a:schemeClr val="accent2"/>
                  </a:solidFill>
                  <a:latin typeface="+mn-ea"/>
                  <a:ea typeface="+mn-ea"/>
                </a:rPr>
                <a:t>（二）混凝土浇筑前要求</a:t>
              </a:r>
              <a:endParaRPr lang="en-US" altLang="zh-CN" sz="1600" dirty="0" smtClean="0">
                <a:solidFill>
                  <a:schemeClr val="accent2"/>
                </a:solidFill>
                <a:latin typeface="+mn-ea"/>
                <a:ea typeface="+mn-ea"/>
              </a:endParaRPr>
            </a:p>
            <a:p>
              <a:pPr>
                <a:lnSpc>
                  <a:spcPct val="150000"/>
                </a:lnSpc>
              </a:pPr>
              <a:r>
                <a:rPr lang="zh-CN" altLang="en-US" sz="1600" dirty="0" smtClean="0">
                  <a:solidFill>
                    <a:schemeClr val="accent2"/>
                  </a:solidFill>
                  <a:latin typeface="+mn-ea"/>
                  <a:ea typeface="+mn-ea"/>
                </a:rPr>
                <a:t>（三）混凝土的试验管理</a:t>
              </a:r>
              <a:endParaRPr lang="en-US" altLang="zh-CN" sz="1600" dirty="0" smtClean="0">
                <a:solidFill>
                  <a:schemeClr val="accent2"/>
                </a:solidFill>
                <a:latin typeface="+mn-ea"/>
                <a:ea typeface="+mn-ea"/>
              </a:endParaRPr>
            </a:p>
            <a:p>
              <a:pPr>
                <a:lnSpc>
                  <a:spcPct val="150000"/>
                </a:lnSpc>
              </a:pPr>
              <a:r>
                <a:rPr lang="zh-CN" altLang="en-US" sz="1600" dirty="0" smtClean="0">
                  <a:solidFill>
                    <a:schemeClr val="accent2"/>
                  </a:solidFill>
                  <a:latin typeface="+mn-ea"/>
                  <a:ea typeface="+mn-ea"/>
                </a:rPr>
                <a:t>（四）混凝土浇筑</a:t>
              </a:r>
              <a:endParaRPr lang="en-US" altLang="zh-CN" sz="1600" dirty="0" smtClean="0">
                <a:solidFill>
                  <a:schemeClr val="accent2"/>
                </a:solidFill>
                <a:latin typeface="+mn-ea"/>
                <a:ea typeface="+mn-ea"/>
              </a:endParaRPr>
            </a:p>
            <a:p>
              <a:pPr>
                <a:lnSpc>
                  <a:spcPct val="150000"/>
                </a:lnSpc>
              </a:pPr>
              <a:r>
                <a:rPr lang="zh-CN" altLang="en-US" sz="1600" dirty="0" smtClean="0">
                  <a:solidFill>
                    <a:schemeClr val="accent2"/>
                  </a:solidFill>
                  <a:latin typeface="+mn-ea"/>
                  <a:ea typeface="+mn-ea"/>
                </a:rPr>
                <a:t>（五）混凝土施工缝</a:t>
              </a:r>
              <a:endParaRPr lang="en-US" altLang="zh-CN" sz="1600" dirty="0" smtClean="0">
                <a:solidFill>
                  <a:schemeClr val="accent2"/>
                </a:solidFill>
                <a:latin typeface="+mn-ea"/>
                <a:ea typeface="+mn-ea"/>
              </a:endParaRPr>
            </a:p>
            <a:p>
              <a:pPr>
                <a:lnSpc>
                  <a:spcPct val="150000"/>
                </a:lnSpc>
              </a:pPr>
              <a:r>
                <a:rPr lang="zh-CN" altLang="en-US" sz="1600" dirty="0" smtClean="0">
                  <a:solidFill>
                    <a:schemeClr val="accent2"/>
                  </a:solidFill>
                  <a:latin typeface="+mn-ea"/>
                  <a:ea typeface="+mn-ea"/>
                </a:rPr>
                <a:t>（六）混凝土养护</a:t>
              </a:r>
              <a:endParaRPr lang="en-US" altLang="zh-CN" sz="1600" dirty="0" smtClean="0">
                <a:solidFill>
                  <a:schemeClr val="accent2"/>
                </a:solidFill>
                <a:latin typeface="+mn-ea"/>
                <a:ea typeface="+mn-ea"/>
              </a:endParaRPr>
            </a:p>
            <a:p>
              <a:pPr>
                <a:lnSpc>
                  <a:spcPct val="150000"/>
                </a:lnSpc>
              </a:pPr>
              <a:r>
                <a:rPr lang="zh-CN" altLang="en-US" sz="1600" dirty="0" smtClean="0">
                  <a:solidFill>
                    <a:schemeClr val="accent2"/>
                  </a:solidFill>
                  <a:latin typeface="+mn-ea"/>
                  <a:ea typeface="+mn-ea"/>
                </a:rPr>
                <a:t>（七）质量管理要点</a:t>
              </a:r>
              <a:endParaRPr lang="zh-CN" altLang="en-US" sz="1600" dirty="0">
                <a:solidFill>
                  <a:schemeClr val="accent2"/>
                </a:solidFill>
                <a:latin typeface="+mn-ea"/>
                <a:ea typeface="+mn-ea"/>
              </a:endParaRPr>
            </a:p>
          </p:txBody>
        </p:sp>
      </p:grpSp>
      <p:sp>
        <p:nvSpPr>
          <p:cNvPr id="77" name="Freeform 14"/>
          <p:cNvSpPr>
            <a:spLocks/>
          </p:cNvSpPr>
          <p:nvPr/>
        </p:nvSpPr>
        <p:spPr bwMode="auto">
          <a:xfrm>
            <a:off x="4298181" y="3992264"/>
            <a:ext cx="663575" cy="2605088"/>
          </a:xfrm>
          <a:custGeom>
            <a:avLst/>
            <a:gdLst>
              <a:gd name="T0" fmla="*/ 0 w 820"/>
              <a:gd name="T1" fmla="*/ 1338047 h 3366"/>
              <a:gd name="T2" fmla="*/ 211211 w 820"/>
              <a:gd name="T3" fmla="*/ 1435613 h 3366"/>
              <a:gd name="T4" fmla="*/ 265430 w 820"/>
              <a:gd name="T5" fmla="*/ 1660170 h 3366"/>
              <a:gd name="T6" fmla="*/ 265430 w 820"/>
              <a:gd name="T7" fmla="*/ 2156518 h 3366"/>
              <a:gd name="T8" fmla="*/ 362539 w 820"/>
              <a:gd name="T9" fmla="*/ 2508065 h 3366"/>
              <a:gd name="T10" fmla="*/ 663575 w 820"/>
              <a:gd name="T11" fmla="*/ 2606405 h 3366"/>
              <a:gd name="T12" fmla="*/ 663575 w 820"/>
              <a:gd name="T13" fmla="*/ 2525874 h 3366"/>
              <a:gd name="T14" fmla="*/ 434561 w 820"/>
              <a:gd name="T15" fmla="*/ 2439149 h 3366"/>
              <a:gd name="T16" fmla="*/ 373868 w 820"/>
              <a:gd name="T17" fmla="*/ 2202978 h 3366"/>
              <a:gd name="T18" fmla="*/ 373868 w 820"/>
              <a:gd name="T19" fmla="*/ 1637715 h 3366"/>
              <a:gd name="T20" fmla="*/ 296181 w 820"/>
              <a:gd name="T21" fmla="*/ 1395348 h 3366"/>
              <a:gd name="T22" fmla="*/ 108438 w 820"/>
              <a:gd name="T23" fmla="*/ 1314817 h 3366"/>
              <a:gd name="T24" fmla="*/ 108438 w 820"/>
              <a:gd name="T25" fmla="*/ 1291588 h 3366"/>
              <a:gd name="T26" fmla="*/ 289707 w 820"/>
              <a:gd name="T27" fmla="*/ 1221898 h 3366"/>
              <a:gd name="T28" fmla="*/ 373868 w 820"/>
              <a:gd name="T29" fmla="*/ 968691 h 3366"/>
              <a:gd name="T30" fmla="*/ 373868 w 820"/>
              <a:gd name="T31" fmla="*/ 403428 h 3366"/>
              <a:gd name="T32" fmla="*/ 434561 w 820"/>
              <a:gd name="T33" fmla="*/ 161061 h 3366"/>
              <a:gd name="T34" fmla="*/ 663575 w 820"/>
              <a:gd name="T35" fmla="*/ 80531 h 3366"/>
              <a:gd name="T36" fmla="*/ 663575 w 820"/>
              <a:gd name="T37" fmla="*/ 0 h 3366"/>
              <a:gd name="T38" fmla="*/ 362539 w 820"/>
              <a:gd name="T39" fmla="*/ 97566 h 3366"/>
              <a:gd name="T40" fmla="*/ 265430 w 820"/>
              <a:gd name="T41" fmla="*/ 449888 h 3366"/>
              <a:gd name="T42" fmla="*/ 265430 w 820"/>
              <a:gd name="T43" fmla="*/ 945461 h 3366"/>
              <a:gd name="T44" fmla="*/ 205546 w 820"/>
              <a:gd name="T45" fmla="*/ 1176212 h 3366"/>
              <a:gd name="T46" fmla="*/ 0 w 820"/>
              <a:gd name="T47" fmla="*/ 1268358 h 3366"/>
              <a:gd name="T48" fmla="*/ 0 w 820"/>
              <a:gd name="T49" fmla="*/ 1338047 h 336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820"/>
              <a:gd name="T76" fmla="*/ 0 h 3366"/>
              <a:gd name="T77" fmla="*/ 820 w 820"/>
              <a:gd name="T78" fmla="*/ 3366 h 336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820" h="3366">
                <a:moveTo>
                  <a:pt x="0" y="1728"/>
                </a:moveTo>
                <a:cubicBezTo>
                  <a:pt x="129" y="1738"/>
                  <a:pt x="216" y="1780"/>
                  <a:pt x="261" y="1854"/>
                </a:cubicBezTo>
                <a:cubicBezTo>
                  <a:pt x="306" y="1928"/>
                  <a:pt x="328" y="2026"/>
                  <a:pt x="328" y="2144"/>
                </a:cubicBezTo>
                <a:lnTo>
                  <a:pt x="328" y="2785"/>
                </a:lnTo>
                <a:cubicBezTo>
                  <a:pt x="328" y="3004"/>
                  <a:pt x="368" y="3155"/>
                  <a:pt x="448" y="3239"/>
                </a:cubicBezTo>
                <a:cubicBezTo>
                  <a:pt x="527" y="3324"/>
                  <a:pt x="651" y="3366"/>
                  <a:pt x="820" y="3366"/>
                </a:cubicBezTo>
                <a:lnTo>
                  <a:pt x="820" y="3262"/>
                </a:lnTo>
                <a:cubicBezTo>
                  <a:pt x="681" y="3262"/>
                  <a:pt x="586" y="3224"/>
                  <a:pt x="537" y="3150"/>
                </a:cubicBezTo>
                <a:cubicBezTo>
                  <a:pt x="487" y="3075"/>
                  <a:pt x="462" y="2974"/>
                  <a:pt x="462" y="2845"/>
                </a:cubicBezTo>
                <a:lnTo>
                  <a:pt x="462" y="2115"/>
                </a:lnTo>
                <a:cubicBezTo>
                  <a:pt x="462" y="1976"/>
                  <a:pt x="430" y="1871"/>
                  <a:pt x="366" y="1802"/>
                </a:cubicBezTo>
                <a:cubicBezTo>
                  <a:pt x="301" y="1733"/>
                  <a:pt x="224" y="1698"/>
                  <a:pt x="134" y="1698"/>
                </a:cubicBezTo>
                <a:lnTo>
                  <a:pt x="134" y="1668"/>
                </a:lnTo>
                <a:cubicBezTo>
                  <a:pt x="214" y="1668"/>
                  <a:pt x="289" y="1638"/>
                  <a:pt x="358" y="1578"/>
                </a:cubicBezTo>
                <a:cubicBezTo>
                  <a:pt x="427" y="1519"/>
                  <a:pt x="462" y="1410"/>
                  <a:pt x="462" y="1251"/>
                </a:cubicBezTo>
                <a:lnTo>
                  <a:pt x="462" y="521"/>
                </a:lnTo>
                <a:cubicBezTo>
                  <a:pt x="462" y="382"/>
                  <a:pt x="487" y="277"/>
                  <a:pt x="537" y="208"/>
                </a:cubicBezTo>
                <a:cubicBezTo>
                  <a:pt x="586" y="139"/>
                  <a:pt x="681" y="104"/>
                  <a:pt x="820" y="104"/>
                </a:cubicBezTo>
                <a:lnTo>
                  <a:pt x="820" y="0"/>
                </a:lnTo>
                <a:cubicBezTo>
                  <a:pt x="651" y="0"/>
                  <a:pt x="527" y="42"/>
                  <a:pt x="448" y="126"/>
                </a:cubicBezTo>
                <a:cubicBezTo>
                  <a:pt x="368" y="211"/>
                  <a:pt x="328" y="362"/>
                  <a:pt x="328" y="581"/>
                </a:cubicBezTo>
                <a:lnTo>
                  <a:pt x="328" y="1221"/>
                </a:lnTo>
                <a:cubicBezTo>
                  <a:pt x="328" y="1360"/>
                  <a:pt x="303" y="1459"/>
                  <a:pt x="254" y="1519"/>
                </a:cubicBezTo>
                <a:cubicBezTo>
                  <a:pt x="204" y="1578"/>
                  <a:pt x="120" y="1618"/>
                  <a:pt x="0" y="1638"/>
                </a:cubicBezTo>
                <a:lnTo>
                  <a:pt x="0" y="1728"/>
                </a:lnTo>
                <a:close/>
              </a:path>
            </a:pathLst>
          </a:custGeom>
          <a:solidFill>
            <a:schemeClr val="accent1"/>
          </a:solidFill>
          <a:ln w="9525">
            <a:noFill/>
            <a:round/>
            <a:headEnd/>
            <a:tailEnd/>
          </a:ln>
        </p:spPr>
        <p:txBody>
          <a:bodyPr/>
          <a:lstStyle/>
          <a:p>
            <a:endParaRPr lang="zh-CN" altLang="en-US">
              <a:solidFill>
                <a:schemeClr val="accent1">
                  <a:lumMod val="50000"/>
                </a:schemeClr>
              </a:solidFill>
            </a:endParaRPr>
          </a:p>
        </p:txBody>
      </p:sp>
      <p:sp>
        <p:nvSpPr>
          <p:cNvPr id="3" name="文本框 2"/>
          <p:cNvSpPr txBox="1"/>
          <p:nvPr/>
        </p:nvSpPr>
        <p:spPr>
          <a:xfrm>
            <a:off x="1574793" y="2097167"/>
            <a:ext cx="1379552" cy="369332"/>
          </a:xfrm>
          <a:prstGeom prst="rect">
            <a:avLst/>
          </a:prstGeom>
          <a:noFill/>
        </p:spPr>
        <p:txBody>
          <a:bodyPr wrap="square" rtlCol="0">
            <a:spAutoFit/>
          </a:bodyPr>
          <a:lstStyle/>
          <a:p>
            <a:r>
              <a:rPr lang="zh-CN" altLang="en-US" dirty="0" smtClean="0">
                <a:latin typeface="+mn-ea"/>
                <a:ea typeface="+mn-ea"/>
              </a:rPr>
              <a:t>模板工程</a:t>
            </a:r>
            <a:endParaRPr lang="zh-CN" altLang="en-US" dirty="0">
              <a:latin typeface="+mn-ea"/>
              <a:ea typeface="+mn-ea"/>
            </a:endParaRPr>
          </a:p>
        </p:txBody>
      </p:sp>
      <p:sp>
        <p:nvSpPr>
          <p:cNvPr id="20" name="文本框 19"/>
          <p:cNvSpPr txBox="1"/>
          <p:nvPr/>
        </p:nvSpPr>
        <p:spPr>
          <a:xfrm>
            <a:off x="1569474" y="4837707"/>
            <a:ext cx="1379552" cy="369332"/>
          </a:xfrm>
          <a:prstGeom prst="rect">
            <a:avLst/>
          </a:prstGeom>
          <a:noFill/>
        </p:spPr>
        <p:txBody>
          <a:bodyPr wrap="square" rtlCol="0">
            <a:spAutoFit/>
          </a:bodyPr>
          <a:lstStyle/>
          <a:p>
            <a:r>
              <a:rPr lang="zh-CN" altLang="en-US" dirty="0">
                <a:latin typeface="+mn-ea"/>
                <a:ea typeface="+mn-ea"/>
              </a:rPr>
              <a:t>混凝土</a:t>
            </a:r>
            <a:r>
              <a:rPr lang="zh-CN" altLang="en-US" dirty="0" smtClean="0">
                <a:latin typeface="+mn-ea"/>
                <a:ea typeface="+mn-ea"/>
              </a:rPr>
              <a:t>工程</a:t>
            </a:r>
            <a:endParaRPr lang="zh-CN" altLang="en-US" dirty="0">
              <a:latin typeface="+mn-ea"/>
              <a:ea typeface="+mn-ea"/>
            </a:endParaRPr>
          </a:p>
        </p:txBody>
      </p:sp>
      <p:sp>
        <p:nvSpPr>
          <p:cNvPr id="21" name="TextBox 54"/>
          <p:cNvSpPr txBox="1">
            <a:spLocks noChangeArrowheads="1"/>
          </p:cNvSpPr>
          <p:nvPr/>
        </p:nvSpPr>
        <p:spPr bwMode="auto">
          <a:xfrm>
            <a:off x="1398588" y="126077"/>
            <a:ext cx="5041900" cy="369332"/>
          </a:xfrm>
          <a:prstGeom prst="rect">
            <a:avLst/>
          </a:prstGeom>
          <a:noFill/>
          <a:ln w="9525">
            <a:noFill/>
            <a:miter lim="800000"/>
            <a:headEnd/>
            <a:tailEnd/>
          </a:ln>
        </p:spPr>
        <p:txBody>
          <a:bodyPr>
            <a:spAutoFit/>
          </a:bodyPr>
          <a:lstStyle/>
          <a:p>
            <a:pPr marL="0" lvl="1">
              <a:buFont typeface="Arial" pitchFamily="34" charset="0"/>
              <a:buNone/>
              <a:defRPr/>
            </a:pPr>
            <a:r>
              <a:rPr lang="zh-CN" altLang="en-US" dirty="0" smtClean="0">
                <a:solidFill>
                  <a:schemeClr val="accent2"/>
                </a:solidFill>
                <a:latin typeface="+mn-ea"/>
                <a:ea typeface="+mn-ea"/>
              </a:rPr>
              <a:t>施工方案和施工方法</a:t>
            </a:r>
            <a:endParaRPr lang="zh-CN" altLang="en-US" dirty="0">
              <a:solidFill>
                <a:schemeClr val="accent2"/>
              </a:solidFill>
              <a:latin typeface="+mn-ea"/>
              <a:ea typeface="+mn-ea"/>
            </a:endParaRPr>
          </a:p>
        </p:txBody>
      </p:sp>
      <p:sp>
        <p:nvSpPr>
          <p:cNvPr id="22" name="TextBox 55"/>
          <p:cNvSpPr txBox="1">
            <a:spLocks noChangeArrowheads="1"/>
          </p:cNvSpPr>
          <p:nvPr/>
        </p:nvSpPr>
        <p:spPr bwMode="auto">
          <a:xfrm>
            <a:off x="-309184" y="166170"/>
            <a:ext cx="1497013" cy="338554"/>
          </a:xfrm>
          <a:prstGeom prst="rect">
            <a:avLst/>
          </a:prstGeom>
          <a:noFill/>
          <a:ln w="9525">
            <a:noFill/>
            <a:miter lim="800000"/>
            <a:headEnd/>
            <a:tailEnd/>
          </a:ln>
        </p:spPr>
        <p:txBody>
          <a:bodyPr>
            <a:spAutoFit/>
          </a:bodyPr>
          <a:lstStyle/>
          <a:p>
            <a:pPr algn="r">
              <a:buFont typeface="Arial" pitchFamily="34" charset="0"/>
              <a:buNone/>
            </a:pPr>
            <a:r>
              <a:rPr lang="zh-CN" altLang="en-US" sz="1600" dirty="0">
                <a:solidFill>
                  <a:schemeClr val="accent2"/>
                </a:solidFill>
                <a:latin typeface="+mn-ea"/>
                <a:ea typeface="+mn-ea"/>
                <a:cs typeface="华文细黑"/>
              </a:rPr>
              <a:t>学习任</a:t>
            </a:r>
            <a:r>
              <a:rPr lang="zh-CN" altLang="en-US" sz="1600" dirty="0" smtClean="0">
                <a:solidFill>
                  <a:schemeClr val="accent2"/>
                </a:solidFill>
                <a:latin typeface="+mn-ea"/>
                <a:ea typeface="+mn-ea"/>
                <a:cs typeface="华文细黑"/>
              </a:rPr>
              <a:t>务</a:t>
            </a:r>
            <a:r>
              <a:rPr lang="en-US" altLang="zh-CN" sz="1600" dirty="0" smtClean="0">
                <a:solidFill>
                  <a:schemeClr val="accent2"/>
                </a:solidFill>
                <a:latin typeface="+mn-ea"/>
                <a:ea typeface="+mn-ea"/>
                <a:cs typeface="华文细黑"/>
              </a:rPr>
              <a:t>3</a:t>
            </a:r>
            <a:endParaRPr lang="zh-CN" altLang="en-US" sz="1600" dirty="0">
              <a:solidFill>
                <a:schemeClr val="accent2"/>
              </a:solidFill>
              <a:latin typeface="+mn-ea"/>
              <a:ea typeface="+mn-ea"/>
              <a:cs typeface="华文细黑"/>
            </a:endParaRPr>
          </a:p>
        </p:txBody>
      </p:sp>
    </p:spTree>
  </p:cSld>
  <p:clrMapOvr>
    <a:masterClrMapping/>
  </p:clrMapOvr>
  <p:transition spd="slow" advTm="8191">
    <p:fad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6"/>
          <p:cNvSpPr>
            <a:spLocks/>
          </p:cNvSpPr>
          <p:nvPr/>
        </p:nvSpPr>
        <p:spPr bwMode="auto">
          <a:xfrm>
            <a:off x="654050" y="1135063"/>
            <a:ext cx="2619375" cy="412750"/>
          </a:xfrm>
          <a:custGeom>
            <a:avLst/>
            <a:gdLst>
              <a:gd name="T0" fmla="*/ 75 w 12630"/>
              <a:gd name="T1" fmla="*/ 0 h 856"/>
              <a:gd name="T2" fmla="*/ 12555 w 12630"/>
              <a:gd name="T3" fmla="*/ 0 h 856"/>
              <a:gd name="T4" fmla="*/ 12630 w 12630"/>
              <a:gd name="T5" fmla="*/ 94 h 856"/>
              <a:gd name="T6" fmla="*/ 12630 w 12630"/>
              <a:gd name="T7" fmla="*/ 763 h 856"/>
              <a:gd name="T8" fmla="*/ 12555 w 12630"/>
              <a:gd name="T9" fmla="*/ 856 h 856"/>
              <a:gd name="T10" fmla="*/ 75 w 12630"/>
              <a:gd name="T11" fmla="*/ 856 h 856"/>
              <a:gd name="T12" fmla="*/ 0 w 12630"/>
              <a:gd name="T13" fmla="*/ 763 h 856"/>
              <a:gd name="T14" fmla="*/ 0 w 12630"/>
              <a:gd name="T15" fmla="*/ 94 h 856"/>
              <a:gd name="T16" fmla="*/ 75 w 12630"/>
              <a:gd name="T17" fmla="*/ 0 h 8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630" h="856">
                <a:moveTo>
                  <a:pt x="75" y="0"/>
                </a:moveTo>
                <a:lnTo>
                  <a:pt x="12555" y="0"/>
                </a:lnTo>
                <a:cubicBezTo>
                  <a:pt x="12597" y="0"/>
                  <a:pt x="12630" y="43"/>
                  <a:pt x="12630" y="94"/>
                </a:cubicBezTo>
                <a:lnTo>
                  <a:pt x="12630" y="763"/>
                </a:lnTo>
                <a:cubicBezTo>
                  <a:pt x="12630" y="814"/>
                  <a:pt x="12597" y="856"/>
                  <a:pt x="12555" y="856"/>
                </a:cubicBezTo>
                <a:lnTo>
                  <a:pt x="75" y="856"/>
                </a:lnTo>
                <a:cubicBezTo>
                  <a:pt x="34" y="856"/>
                  <a:pt x="0" y="814"/>
                  <a:pt x="0" y="763"/>
                </a:cubicBezTo>
                <a:lnTo>
                  <a:pt x="0" y="94"/>
                </a:lnTo>
                <a:cubicBezTo>
                  <a:pt x="0" y="43"/>
                  <a:pt x="34" y="0"/>
                  <a:pt x="75" y="0"/>
                </a:cubicBezTo>
                <a:close/>
              </a:path>
            </a:pathLst>
          </a:custGeom>
          <a:solidFill>
            <a:schemeClr val="accent1">
              <a:lumMod val="20000"/>
              <a:lumOff val="80000"/>
            </a:schemeClr>
          </a:solidFill>
          <a:ln w="10" cap="flat">
            <a:solidFill>
              <a:schemeClr val="accent1">
                <a:lumMod val="40000"/>
                <a:lumOff val="60000"/>
              </a:schemeClr>
            </a:solidFill>
            <a:prstDash val="solid"/>
            <a:miter lim="800000"/>
            <a:headEnd/>
            <a:tailEnd/>
          </a:ln>
        </p:spPr>
        <p:txBody>
          <a:bodyPr/>
          <a:lstStyle/>
          <a:p>
            <a:pPr>
              <a:buFont typeface="Arial" pitchFamily="34" charset="0"/>
              <a:buNone/>
              <a:defRPr/>
            </a:pPr>
            <a:endParaRPr lang="zh-CN" altLang="en-US">
              <a:latin typeface="+mn-ea"/>
              <a:ea typeface="+mn-ea"/>
            </a:endParaRPr>
          </a:p>
        </p:txBody>
      </p:sp>
      <p:sp>
        <p:nvSpPr>
          <p:cNvPr id="5" name="Freeform 7"/>
          <p:cNvSpPr>
            <a:spLocks/>
          </p:cNvSpPr>
          <p:nvPr/>
        </p:nvSpPr>
        <p:spPr bwMode="auto">
          <a:xfrm>
            <a:off x="654050" y="3020566"/>
            <a:ext cx="2619375" cy="411162"/>
          </a:xfrm>
          <a:custGeom>
            <a:avLst/>
            <a:gdLst>
              <a:gd name="T0" fmla="*/ 75 w 12630"/>
              <a:gd name="T1" fmla="*/ 0 h 856"/>
              <a:gd name="T2" fmla="*/ 12555 w 12630"/>
              <a:gd name="T3" fmla="*/ 0 h 856"/>
              <a:gd name="T4" fmla="*/ 12630 w 12630"/>
              <a:gd name="T5" fmla="*/ 94 h 856"/>
              <a:gd name="T6" fmla="*/ 12630 w 12630"/>
              <a:gd name="T7" fmla="*/ 763 h 856"/>
              <a:gd name="T8" fmla="*/ 12555 w 12630"/>
              <a:gd name="T9" fmla="*/ 856 h 856"/>
              <a:gd name="T10" fmla="*/ 75 w 12630"/>
              <a:gd name="T11" fmla="*/ 856 h 856"/>
              <a:gd name="T12" fmla="*/ 0 w 12630"/>
              <a:gd name="T13" fmla="*/ 763 h 856"/>
              <a:gd name="T14" fmla="*/ 0 w 12630"/>
              <a:gd name="T15" fmla="*/ 94 h 856"/>
              <a:gd name="T16" fmla="*/ 75 w 12630"/>
              <a:gd name="T17" fmla="*/ 0 h 8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630" h="856">
                <a:moveTo>
                  <a:pt x="75" y="0"/>
                </a:moveTo>
                <a:lnTo>
                  <a:pt x="12555" y="0"/>
                </a:lnTo>
                <a:cubicBezTo>
                  <a:pt x="12597" y="0"/>
                  <a:pt x="12630" y="42"/>
                  <a:pt x="12630" y="94"/>
                </a:cubicBezTo>
                <a:lnTo>
                  <a:pt x="12630" y="763"/>
                </a:lnTo>
                <a:cubicBezTo>
                  <a:pt x="12630" y="814"/>
                  <a:pt x="12597" y="856"/>
                  <a:pt x="12555" y="856"/>
                </a:cubicBezTo>
                <a:lnTo>
                  <a:pt x="75" y="856"/>
                </a:lnTo>
                <a:cubicBezTo>
                  <a:pt x="34" y="856"/>
                  <a:pt x="0" y="814"/>
                  <a:pt x="0" y="763"/>
                </a:cubicBezTo>
                <a:lnTo>
                  <a:pt x="0" y="94"/>
                </a:lnTo>
                <a:cubicBezTo>
                  <a:pt x="0" y="42"/>
                  <a:pt x="34" y="0"/>
                  <a:pt x="75" y="0"/>
                </a:cubicBezTo>
                <a:close/>
              </a:path>
            </a:pathLst>
          </a:custGeom>
          <a:solidFill>
            <a:schemeClr val="accent1">
              <a:lumMod val="20000"/>
              <a:lumOff val="80000"/>
            </a:schemeClr>
          </a:solidFill>
          <a:ln w="10" cap="flat">
            <a:solidFill>
              <a:schemeClr val="accent1">
                <a:lumMod val="40000"/>
                <a:lumOff val="60000"/>
              </a:schemeClr>
            </a:solidFill>
            <a:prstDash val="solid"/>
            <a:miter lim="800000"/>
            <a:headEnd/>
            <a:tailEnd/>
          </a:ln>
        </p:spPr>
        <p:txBody>
          <a:bodyPr/>
          <a:lstStyle/>
          <a:p>
            <a:pPr>
              <a:buFont typeface="Arial" pitchFamily="34" charset="0"/>
              <a:buNone/>
              <a:defRPr/>
            </a:pPr>
            <a:endParaRPr lang="zh-CN" altLang="en-US">
              <a:latin typeface="+mn-ea"/>
              <a:ea typeface="+mn-ea"/>
            </a:endParaRPr>
          </a:p>
        </p:txBody>
      </p:sp>
      <p:sp>
        <p:nvSpPr>
          <p:cNvPr id="6" name="Freeform 8"/>
          <p:cNvSpPr>
            <a:spLocks/>
          </p:cNvSpPr>
          <p:nvPr/>
        </p:nvSpPr>
        <p:spPr bwMode="auto">
          <a:xfrm>
            <a:off x="654050" y="5064348"/>
            <a:ext cx="2619375" cy="412750"/>
          </a:xfrm>
          <a:custGeom>
            <a:avLst/>
            <a:gdLst>
              <a:gd name="T0" fmla="*/ 75 w 12630"/>
              <a:gd name="T1" fmla="*/ 0 h 856"/>
              <a:gd name="T2" fmla="*/ 12555 w 12630"/>
              <a:gd name="T3" fmla="*/ 0 h 856"/>
              <a:gd name="T4" fmla="*/ 12630 w 12630"/>
              <a:gd name="T5" fmla="*/ 93 h 856"/>
              <a:gd name="T6" fmla="*/ 12630 w 12630"/>
              <a:gd name="T7" fmla="*/ 762 h 856"/>
              <a:gd name="T8" fmla="*/ 12555 w 12630"/>
              <a:gd name="T9" fmla="*/ 856 h 856"/>
              <a:gd name="T10" fmla="*/ 75 w 12630"/>
              <a:gd name="T11" fmla="*/ 856 h 856"/>
              <a:gd name="T12" fmla="*/ 0 w 12630"/>
              <a:gd name="T13" fmla="*/ 762 h 856"/>
              <a:gd name="T14" fmla="*/ 0 w 12630"/>
              <a:gd name="T15" fmla="*/ 93 h 856"/>
              <a:gd name="T16" fmla="*/ 75 w 12630"/>
              <a:gd name="T17" fmla="*/ 0 h 8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630" h="856">
                <a:moveTo>
                  <a:pt x="75" y="0"/>
                </a:moveTo>
                <a:lnTo>
                  <a:pt x="12555" y="0"/>
                </a:lnTo>
                <a:cubicBezTo>
                  <a:pt x="12597" y="0"/>
                  <a:pt x="12630" y="42"/>
                  <a:pt x="12630" y="93"/>
                </a:cubicBezTo>
                <a:lnTo>
                  <a:pt x="12630" y="762"/>
                </a:lnTo>
                <a:cubicBezTo>
                  <a:pt x="12630" y="814"/>
                  <a:pt x="12597" y="856"/>
                  <a:pt x="12555" y="856"/>
                </a:cubicBezTo>
                <a:lnTo>
                  <a:pt x="75" y="856"/>
                </a:lnTo>
                <a:cubicBezTo>
                  <a:pt x="34" y="856"/>
                  <a:pt x="0" y="814"/>
                  <a:pt x="0" y="762"/>
                </a:cubicBezTo>
                <a:lnTo>
                  <a:pt x="0" y="93"/>
                </a:lnTo>
                <a:cubicBezTo>
                  <a:pt x="0" y="42"/>
                  <a:pt x="34" y="0"/>
                  <a:pt x="75" y="0"/>
                </a:cubicBezTo>
                <a:close/>
              </a:path>
            </a:pathLst>
          </a:custGeom>
          <a:solidFill>
            <a:schemeClr val="accent1">
              <a:lumMod val="20000"/>
              <a:lumOff val="80000"/>
            </a:schemeClr>
          </a:solidFill>
          <a:ln w="10" cap="flat">
            <a:solidFill>
              <a:schemeClr val="accent1">
                <a:lumMod val="40000"/>
                <a:lumOff val="60000"/>
              </a:schemeClr>
            </a:solidFill>
            <a:prstDash val="solid"/>
            <a:miter lim="800000"/>
            <a:headEnd/>
            <a:tailEnd/>
          </a:ln>
        </p:spPr>
        <p:txBody>
          <a:bodyPr/>
          <a:lstStyle/>
          <a:p>
            <a:pPr>
              <a:buFont typeface="Arial" pitchFamily="34" charset="0"/>
              <a:buNone/>
              <a:defRPr/>
            </a:pPr>
            <a:endParaRPr lang="zh-CN" altLang="en-US">
              <a:latin typeface="+mn-ea"/>
              <a:ea typeface="+mn-ea"/>
            </a:endParaRPr>
          </a:p>
        </p:txBody>
      </p:sp>
      <p:sp>
        <p:nvSpPr>
          <p:cNvPr id="13" name="TextBox 12"/>
          <p:cNvSpPr txBox="1"/>
          <p:nvPr/>
        </p:nvSpPr>
        <p:spPr>
          <a:xfrm>
            <a:off x="1493043" y="1172161"/>
            <a:ext cx="1539875" cy="338554"/>
          </a:xfrm>
          <a:prstGeom prst="rect">
            <a:avLst/>
          </a:prstGeom>
          <a:noFill/>
        </p:spPr>
        <p:txBody>
          <a:bodyPr>
            <a:spAutoFit/>
          </a:bodyPr>
          <a:lstStyle/>
          <a:p>
            <a:pPr algn="ctr">
              <a:buFont typeface="Arial" pitchFamily="34" charset="0"/>
              <a:buNone/>
              <a:defRPr/>
            </a:pPr>
            <a:r>
              <a:rPr lang="zh-CN" altLang="en-US" sz="1600" dirty="0" smtClean="0">
                <a:solidFill>
                  <a:schemeClr val="accent1"/>
                </a:solidFill>
                <a:latin typeface="+mn-ea"/>
                <a:ea typeface="+mn-ea"/>
              </a:rPr>
              <a:t>砌筑施工方案</a:t>
            </a:r>
            <a:endParaRPr lang="en-US" altLang="zh-CN" sz="1600" b="1" dirty="0">
              <a:solidFill>
                <a:schemeClr val="accent1"/>
              </a:solidFill>
              <a:effectLst>
                <a:outerShdw blurRad="38100" dist="38100" dir="2700000" algn="tl">
                  <a:srgbClr val="000000">
                    <a:alpha val="43137"/>
                  </a:srgbClr>
                </a:outerShdw>
              </a:effectLst>
              <a:latin typeface="+mn-ea"/>
              <a:ea typeface="+mn-ea"/>
            </a:endParaRPr>
          </a:p>
        </p:txBody>
      </p:sp>
      <p:sp>
        <p:nvSpPr>
          <p:cNvPr id="14" name="TextBox 13"/>
          <p:cNvSpPr txBox="1"/>
          <p:nvPr/>
        </p:nvSpPr>
        <p:spPr>
          <a:xfrm>
            <a:off x="1455736" y="3056870"/>
            <a:ext cx="1614487" cy="338554"/>
          </a:xfrm>
          <a:prstGeom prst="rect">
            <a:avLst/>
          </a:prstGeom>
          <a:noFill/>
        </p:spPr>
        <p:txBody>
          <a:bodyPr wrap="square">
            <a:spAutoFit/>
          </a:bodyPr>
          <a:lstStyle/>
          <a:p>
            <a:pPr algn="ctr">
              <a:buFont typeface="Arial" pitchFamily="34" charset="0"/>
              <a:buNone/>
              <a:defRPr/>
            </a:pPr>
            <a:r>
              <a:rPr lang="zh-CN" altLang="en-US" sz="1600" dirty="0" smtClean="0">
                <a:latin typeface="+mn-ea"/>
                <a:ea typeface="+mn-ea"/>
              </a:rPr>
              <a:t>防水工程施工</a:t>
            </a:r>
            <a:endParaRPr lang="en-US" altLang="zh-CN" sz="1600" dirty="0">
              <a:solidFill>
                <a:schemeClr val="accent1">
                  <a:lumMod val="50000"/>
                </a:schemeClr>
              </a:solidFill>
              <a:latin typeface="+mn-ea"/>
              <a:ea typeface="+mn-ea"/>
            </a:endParaRPr>
          </a:p>
        </p:txBody>
      </p:sp>
      <p:sp>
        <p:nvSpPr>
          <p:cNvPr id="15" name="TextBox 14"/>
          <p:cNvSpPr txBox="1"/>
          <p:nvPr/>
        </p:nvSpPr>
        <p:spPr>
          <a:xfrm>
            <a:off x="1387014" y="5101446"/>
            <a:ext cx="1690687" cy="338554"/>
          </a:xfrm>
          <a:prstGeom prst="rect">
            <a:avLst/>
          </a:prstGeom>
          <a:noFill/>
        </p:spPr>
        <p:txBody>
          <a:bodyPr>
            <a:spAutoFit/>
          </a:bodyPr>
          <a:lstStyle/>
          <a:p>
            <a:pPr algn="ctr">
              <a:buFont typeface="Arial" pitchFamily="34" charset="0"/>
              <a:buNone/>
              <a:defRPr/>
            </a:pPr>
            <a:r>
              <a:rPr lang="zh-CN" altLang="en-US" sz="1600" dirty="0" smtClean="0">
                <a:latin typeface="+mn-ea"/>
                <a:ea typeface="+mn-ea"/>
              </a:rPr>
              <a:t>屋面工程施工</a:t>
            </a:r>
            <a:endParaRPr lang="en-US" altLang="zh-CN" sz="1600" dirty="0">
              <a:solidFill>
                <a:schemeClr val="accent1">
                  <a:lumMod val="50000"/>
                </a:schemeClr>
              </a:solidFill>
              <a:latin typeface="+mn-ea"/>
              <a:ea typeface="+mn-ea"/>
            </a:endParaRPr>
          </a:p>
        </p:txBody>
      </p:sp>
      <p:sp>
        <p:nvSpPr>
          <p:cNvPr id="20" name="TextBox 19"/>
          <p:cNvSpPr txBox="1"/>
          <p:nvPr/>
        </p:nvSpPr>
        <p:spPr>
          <a:xfrm>
            <a:off x="704850" y="992188"/>
            <a:ext cx="434975" cy="708025"/>
          </a:xfrm>
          <a:prstGeom prst="rect">
            <a:avLst/>
          </a:prstGeom>
          <a:noFill/>
        </p:spPr>
        <p:txBody>
          <a:bodyPr>
            <a:spAutoFit/>
          </a:bodyPr>
          <a:lstStyle/>
          <a:p>
            <a:pPr algn="ctr">
              <a:buFont typeface="Arial" pitchFamily="34" charset="0"/>
              <a:buNone/>
              <a:defRPr/>
            </a:pPr>
            <a:r>
              <a:rPr lang="en-US" altLang="zh-CN" sz="4000" dirty="0" smtClean="0">
                <a:solidFill>
                  <a:schemeClr val="accent1"/>
                </a:solidFill>
                <a:latin typeface="+mn-ea"/>
                <a:ea typeface="+mn-ea"/>
              </a:rPr>
              <a:t>6</a:t>
            </a:r>
            <a:endParaRPr lang="en-US" altLang="zh-CN" sz="4000" dirty="0">
              <a:solidFill>
                <a:schemeClr val="accent1"/>
              </a:solidFill>
              <a:latin typeface="+mn-ea"/>
              <a:ea typeface="+mn-ea"/>
            </a:endParaRPr>
          </a:p>
        </p:txBody>
      </p:sp>
      <p:sp>
        <p:nvSpPr>
          <p:cNvPr id="21" name="TextBox 20"/>
          <p:cNvSpPr txBox="1"/>
          <p:nvPr/>
        </p:nvSpPr>
        <p:spPr>
          <a:xfrm>
            <a:off x="704850" y="2866578"/>
            <a:ext cx="434975" cy="706438"/>
          </a:xfrm>
          <a:prstGeom prst="rect">
            <a:avLst/>
          </a:prstGeom>
          <a:noFill/>
        </p:spPr>
        <p:txBody>
          <a:bodyPr>
            <a:spAutoFit/>
          </a:bodyPr>
          <a:lstStyle/>
          <a:p>
            <a:pPr algn="ctr">
              <a:buFont typeface="Arial" pitchFamily="34" charset="0"/>
              <a:buNone/>
              <a:defRPr/>
            </a:pPr>
            <a:r>
              <a:rPr lang="en-US" altLang="zh-CN" sz="4000" dirty="0" smtClean="0">
                <a:solidFill>
                  <a:schemeClr val="accent1"/>
                </a:solidFill>
                <a:latin typeface="+mn-ea"/>
                <a:ea typeface="+mn-ea"/>
              </a:rPr>
              <a:t>7</a:t>
            </a:r>
            <a:endParaRPr lang="en-US" altLang="zh-CN" sz="4000" dirty="0">
              <a:solidFill>
                <a:schemeClr val="accent1"/>
              </a:solidFill>
              <a:latin typeface="+mn-ea"/>
              <a:ea typeface="+mn-ea"/>
            </a:endParaRPr>
          </a:p>
        </p:txBody>
      </p:sp>
      <p:sp>
        <p:nvSpPr>
          <p:cNvPr id="22" name="TextBox 21"/>
          <p:cNvSpPr txBox="1"/>
          <p:nvPr/>
        </p:nvSpPr>
        <p:spPr>
          <a:xfrm>
            <a:off x="704850" y="4954810"/>
            <a:ext cx="434975" cy="706438"/>
          </a:xfrm>
          <a:prstGeom prst="rect">
            <a:avLst/>
          </a:prstGeom>
          <a:noFill/>
        </p:spPr>
        <p:txBody>
          <a:bodyPr>
            <a:spAutoFit/>
          </a:bodyPr>
          <a:lstStyle/>
          <a:p>
            <a:pPr algn="ctr">
              <a:buFont typeface="Arial" pitchFamily="34" charset="0"/>
              <a:buNone/>
              <a:defRPr/>
            </a:pPr>
            <a:r>
              <a:rPr lang="en-US" altLang="zh-CN" sz="4000" dirty="0" smtClean="0">
                <a:solidFill>
                  <a:schemeClr val="accent1"/>
                </a:solidFill>
                <a:latin typeface="+mn-ea"/>
                <a:ea typeface="+mn-ea"/>
              </a:rPr>
              <a:t>8</a:t>
            </a:r>
            <a:endParaRPr lang="en-US" altLang="zh-CN" sz="4000" dirty="0">
              <a:solidFill>
                <a:schemeClr val="accent1"/>
              </a:solidFill>
              <a:latin typeface="+mn-ea"/>
              <a:ea typeface="+mn-ea"/>
            </a:endParaRPr>
          </a:p>
        </p:txBody>
      </p:sp>
      <p:grpSp>
        <p:nvGrpSpPr>
          <p:cNvPr id="19" name="组合 63"/>
          <p:cNvGrpSpPr>
            <a:grpSpLocks/>
          </p:cNvGrpSpPr>
          <p:nvPr/>
        </p:nvGrpSpPr>
        <p:grpSpPr bwMode="auto">
          <a:xfrm>
            <a:off x="5221288" y="644524"/>
            <a:ext cx="3970337" cy="1413746"/>
            <a:chOff x="3670399" y="2817261"/>
            <a:chExt cx="3636908" cy="561351"/>
          </a:xfrm>
        </p:grpSpPr>
        <p:sp>
          <p:nvSpPr>
            <p:cNvPr id="62501" name="Freeform 9"/>
            <p:cNvSpPr>
              <a:spLocks/>
            </p:cNvSpPr>
            <p:nvPr/>
          </p:nvSpPr>
          <p:spPr bwMode="auto">
            <a:xfrm>
              <a:off x="3670399" y="2817261"/>
              <a:ext cx="3636908" cy="525040"/>
            </a:xfrm>
            <a:custGeom>
              <a:avLst/>
              <a:gdLst>
                <a:gd name="T0" fmla="*/ 80968 w 2740"/>
                <a:gd name="T1" fmla="*/ 0 h 692"/>
                <a:gd name="T2" fmla="*/ 3554613 w 2740"/>
                <a:gd name="T3" fmla="*/ 0 h 692"/>
                <a:gd name="T4" fmla="*/ 3636908 w 2740"/>
                <a:gd name="T5" fmla="*/ 47041 h 692"/>
                <a:gd name="T6" fmla="*/ 3636908 w 2740"/>
                <a:gd name="T7" fmla="*/ 478758 h 692"/>
                <a:gd name="T8" fmla="*/ 3554613 w 2740"/>
                <a:gd name="T9" fmla="*/ 525040 h 692"/>
                <a:gd name="T10" fmla="*/ 80968 w 2740"/>
                <a:gd name="T11" fmla="*/ 525040 h 692"/>
                <a:gd name="T12" fmla="*/ 0 w 2740"/>
                <a:gd name="T13" fmla="*/ 478758 h 692"/>
                <a:gd name="T14" fmla="*/ 0 w 2740"/>
                <a:gd name="T15" fmla="*/ 47041 h 692"/>
                <a:gd name="T16" fmla="*/ 80968 w 2740"/>
                <a:gd name="T17" fmla="*/ 0 h 69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740"/>
                <a:gd name="T28" fmla="*/ 0 h 692"/>
                <a:gd name="T29" fmla="*/ 2740 w 2740"/>
                <a:gd name="T30" fmla="*/ 692 h 69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740" h="692">
                  <a:moveTo>
                    <a:pt x="61" y="0"/>
                  </a:moveTo>
                  <a:lnTo>
                    <a:pt x="2678" y="0"/>
                  </a:lnTo>
                  <a:cubicBezTo>
                    <a:pt x="2712" y="0"/>
                    <a:pt x="2740" y="28"/>
                    <a:pt x="2740" y="62"/>
                  </a:cubicBezTo>
                  <a:lnTo>
                    <a:pt x="2740" y="631"/>
                  </a:lnTo>
                  <a:cubicBezTo>
                    <a:pt x="2740" y="665"/>
                    <a:pt x="2712" y="692"/>
                    <a:pt x="2678" y="692"/>
                  </a:cubicBezTo>
                  <a:lnTo>
                    <a:pt x="61" y="692"/>
                  </a:lnTo>
                  <a:cubicBezTo>
                    <a:pt x="28" y="692"/>
                    <a:pt x="0" y="665"/>
                    <a:pt x="0" y="631"/>
                  </a:cubicBezTo>
                  <a:lnTo>
                    <a:pt x="0" y="62"/>
                  </a:lnTo>
                  <a:cubicBezTo>
                    <a:pt x="0" y="28"/>
                    <a:pt x="28" y="0"/>
                    <a:pt x="61" y="0"/>
                  </a:cubicBezTo>
                  <a:close/>
                </a:path>
              </a:pathLst>
            </a:custGeom>
            <a:solidFill>
              <a:schemeClr val="accent1"/>
            </a:solidFill>
            <a:ln w="10" cap="flat">
              <a:noFill/>
              <a:prstDash val="solid"/>
              <a:miter lim="800000"/>
              <a:headEnd/>
              <a:tailEnd/>
            </a:ln>
          </p:spPr>
          <p:txBody>
            <a:bodyPr/>
            <a:lstStyle/>
            <a:p>
              <a:endParaRPr lang="zh-CN" altLang="en-US">
                <a:latin typeface="+mn-ea"/>
                <a:ea typeface="+mn-ea"/>
              </a:endParaRPr>
            </a:p>
          </p:txBody>
        </p:sp>
        <p:sp>
          <p:nvSpPr>
            <p:cNvPr id="66" name="TextBox 14"/>
            <p:cNvSpPr txBox="1"/>
            <p:nvPr/>
          </p:nvSpPr>
          <p:spPr>
            <a:xfrm>
              <a:off x="3767829" y="2866434"/>
              <a:ext cx="3458335" cy="512178"/>
            </a:xfrm>
            <a:prstGeom prst="rect">
              <a:avLst/>
            </a:prstGeom>
            <a:noFill/>
          </p:spPr>
          <p:txBody>
            <a:bodyPr wrap="square">
              <a:spAutoFit/>
            </a:bodyPr>
            <a:lstStyle/>
            <a:p>
              <a:pPr>
                <a:lnSpc>
                  <a:spcPct val="150000"/>
                </a:lnSpc>
                <a:buFont typeface="Arial" pitchFamily="34" charset="0"/>
                <a:buNone/>
                <a:defRPr/>
              </a:pPr>
              <a:r>
                <a:rPr lang="zh-CN" altLang="en-US" dirty="0" smtClean="0">
                  <a:solidFill>
                    <a:schemeClr val="accent2"/>
                  </a:solidFill>
                  <a:latin typeface="+mn-ea"/>
                  <a:ea typeface="+mn-ea"/>
                </a:rPr>
                <a:t>（一）砌块砌筑施工</a:t>
              </a:r>
              <a:endParaRPr lang="en-US" altLang="zh-CN" dirty="0" smtClean="0">
                <a:solidFill>
                  <a:schemeClr val="accent2"/>
                </a:solidFill>
                <a:latin typeface="+mn-ea"/>
                <a:ea typeface="+mn-ea"/>
              </a:endParaRPr>
            </a:p>
            <a:p>
              <a:pPr>
                <a:lnSpc>
                  <a:spcPct val="150000"/>
                </a:lnSpc>
                <a:defRPr/>
              </a:pPr>
              <a:r>
                <a:rPr lang="zh-CN" altLang="en-US" dirty="0" smtClean="0">
                  <a:solidFill>
                    <a:schemeClr val="accent2"/>
                  </a:solidFill>
                  <a:latin typeface="+mn-ea"/>
                  <a:ea typeface="+mn-ea"/>
                </a:rPr>
                <a:t>（二）砌筑工程注意的质量问题</a:t>
              </a:r>
            </a:p>
            <a:p>
              <a:pPr>
                <a:lnSpc>
                  <a:spcPct val="150000"/>
                </a:lnSpc>
                <a:buFont typeface="Arial" pitchFamily="34" charset="0"/>
                <a:buNone/>
                <a:defRPr/>
              </a:pPr>
              <a:endParaRPr lang="zh-CN" altLang="en-US" dirty="0">
                <a:solidFill>
                  <a:schemeClr val="accent2"/>
                </a:solidFill>
                <a:latin typeface="+mn-ea"/>
                <a:ea typeface="+mn-ea"/>
              </a:endParaRPr>
            </a:p>
          </p:txBody>
        </p:sp>
      </p:grpSp>
      <p:grpSp>
        <p:nvGrpSpPr>
          <p:cNvPr id="80" name="组合 63"/>
          <p:cNvGrpSpPr>
            <a:grpSpLocks/>
          </p:cNvGrpSpPr>
          <p:nvPr/>
        </p:nvGrpSpPr>
        <p:grpSpPr bwMode="auto">
          <a:xfrm>
            <a:off x="5184899" y="2436019"/>
            <a:ext cx="9194402" cy="1395705"/>
            <a:chOff x="3863830" y="2817260"/>
            <a:chExt cx="8232787" cy="366200"/>
          </a:xfrm>
        </p:grpSpPr>
        <p:sp>
          <p:nvSpPr>
            <p:cNvPr id="81" name="Freeform 9"/>
            <p:cNvSpPr>
              <a:spLocks/>
            </p:cNvSpPr>
            <p:nvPr/>
          </p:nvSpPr>
          <p:spPr bwMode="auto">
            <a:xfrm>
              <a:off x="3863830" y="2817260"/>
              <a:ext cx="4944465" cy="315659"/>
            </a:xfrm>
            <a:custGeom>
              <a:avLst/>
              <a:gdLst>
                <a:gd name="T0" fmla="*/ 80968 w 2740"/>
                <a:gd name="T1" fmla="*/ 0 h 692"/>
                <a:gd name="T2" fmla="*/ 3554613 w 2740"/>
                <a:gd name="T3" fmla="*/ 0 h 692"/>
                <a:gd name="T4" fmla="*/ 3636908 w 2740"/>
                <a:gd name="T5" fmla="*/ 47041 h 692"/>
                <a:gd name="T6" fmla="*/ 3636908 w 2740"/>
                <a:gd name="T7" fmla="*/ 478758 h 692"/>
                <a:gd name="T8" fmla="*/ 3554613 w 2740"/>
                <a:gd name="T9" fmla="*/ 525040 h 692"/>
                <a:gd name="T10" fmla="*/ 80968 w 2740"/>
                <a:gd name="T11" fmla="*/ 525040 h 692"/>
                <a:gd name="T12" fmla="*/ 0 w 2740"/>
                <a:gd name="T13" fmla="*/ 478758 h 692"/>
                <a:gd name="T14" fmla="*/ 0 w 2740"/>
                <a:gd name="T15" fmla="*/ 47041 h 692"/>
                <a:gd name="T16" fmla="*/ 80968 w 2740"/>
                <a:gd name="T17" fmla="*/ 0 h 69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740"/>
                <a:gd name="T28" fmla="*/ 0 h 692"/>
                <a:gd name="T29" fmla="*/ 2740 w 2740"/>
                <a:gd name="T30" fmla="*/ 692 h 69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740" h="692">
                  <a:moveTo>
                    <a:pt x="61" y="0"/>
                  </a:moveTo>
                  <a:lnTo>
                    <a:pt x="2678" y="0"/>
                  </a:lnTo>
                  <a:cubicBezTo>
                    <a:pt x="2712" y="0"/>
                    <a:pt x="2740" y="28"/>
                    <a:pt x="2740" y="62"/>
                  </a:cubicBezTo>
                  <a:lnTo>
                    <a:pt x="2740" y="631"/>
                  </a:lnTo>
                  <a:cubicBezTo>
                    <a:pt x="2740" y="665"/>
                    <a:pt x="2712" y="692"/>
                    <a:pt x="2678" y="692"/>
                  </a:cubicBezTo>
                  <a:lnTo>
                    <a:pt x="61" y="692"/>
                  </a:lnTo>
                  <a:cubicBezTo>
                    <a:pt x="28" y="692"/>
                    <a:pt x="0" y="665"/>
                    <a:pt x="0" y="631"/>
                  </a:cubicBezTo>
                  <a:lnTo>
                    <a:pt x="0" y="62"/>
                  </a:lnTo>
                  <a:cubicBezTo>
                    <a:pt x="0" y="28"/>
                    <a:pt x="28" y="0"/>
                    <a:pt x="61" y="0"/>
                  </a:cubicBezTo>
                  <a:close/>
                </a:path>
              </a:pathLst>
            </a:custGeom>
            <a:solidFill>
              <a:schemeClr val="accent1"/>
            </a:solidFill>
            <a:ln w="10" cap="flat">
              <a:noFill/>
              <a:prstDash val="solid"/>
              <a:miter lim="800000"/>
              <a:headEnd/>
              <a:tailEnd/>
            </a:ln>
          </p:spPr>
          <p:txBody>
            <a:bodyPr/>
            <a:lstStyle/>
            <a:p>
              <a:endParaRPr lang="zh-CN" altLang="en-US">
                <a:latin typeface="+mn-ea"/>
                <a:ea typeface="+mn-ea"/>
              </a:endParaRPr>
            </a:p>
          </p:txBody>
        </p:sp>
        <p:sp>
          <p:nvSpPr>
            <p:cNvPr id="82" name="TextBox 14"/>
            <p:cNvSpPr txBox="1"/>
            <p:nvPr/>
          </p:nvSpPr>
          <p:spPr>
            <a:xfrm>
              <a:off x="4025737" y="2832183"/>
              <a:ext cx="8070880" cy="351277"/>
            </a:xfrm>
            <a:prstGeom prst="rect">
              <a:avLst/>
            </a:prstGeom>
            <a:noFill/>
          </p:spPr>
          <p:txBody>
            <a:bodyPr wrap="square">
              <a:spAutoFit/>
            </a:bodyPr>
            <a:lstStyle/>
            <a:p>
              <a:pPr>
                <a:lnSpc>
                  <a:spcPct val="150000"/>
                </a:lnSpc>
              </a:pPr>
              <a:r>
                <a:rPr lang="zh-CN" altLang="en-US" dirty="0" smtClean="0">
                  <a:solidFill>
                    <a:schemeClr val="accent2"/>
                  </a:solidFill>
                  <a:latin typeface="+mn-ea"/>
                  <a:ea typeface="+mn-ea"/>
                </a:rPr>
                <a:t>（一）屋面自黏改性沥青防水卷材施工</a:t>
              </a:r>
              <a:endParaRPr lang="en-US" altLang="zh-CN" dirty="0" smtClean="0">
                <a:solidFill>
                  <a:schemeClr val="accent2"/>
                </a:solidFill>
                <a:latin typeface="+mn-ea"/>
                <a:ea typeface="+mn-ea"/>
              </a:endParaRPr>
            </a:p>
            <a:p>
              <a:pPr>
                <a:lnSpc>
                  <a:spcPct val="150000"/>
                </a:lnSpc>
              </a:pPr>
              <a:r>
                <a:rPr lang="zh-CN" altLang="en-US" dirty="0" smtClean="0">
                  <a:solidFill>
                    <a:schemeClr val="accent2"/>
                  </a:solidFill>
                  <a:latin typeface="+mn-ea"/>
                  <a:ea typeface="+mn-ea"/>
                </a:rPr>
                <a:t>（二）卫生间水泥基防水涂料施工</a:t>
              </a:r>
              <a:endParaRPr lang="en-US" altLang="zh-CN" dirty="0" smtClean="0">
                <a:solidFill>
                  <a:schemeClr val="accent2"/>
                </a:solidFill>
                <a:latin typeface="+mn-ea"/>
                <a:ea typeface="+mn-ea"/>
              </a:endParaRPr>
            </a:p>
            <a:p>
              <a:pPr>
                <a:lnSpc>
                  <a:spcPct val="150000"/>
                </a:lnSpc>
              </a:pPr>
              <a:endParaRPr lang="zh-CN" altLang="en-US" dirty="0">
                <a:solidFill>
                  <a:schemeClr val="accent2"/>
                </a:solidFill>
                <a:latin typeface="+mn-ea"/>
                <a:ea typeface="+mn-ea"/>
              </a:endParaRPr>
            </a:p>
          </p:txBody>
        </p:sp>
      </p:grpSp>
      <p:grpSp>
        <p:nvGrpSpPr>
          <p:cNvPr id="83" name="组合 63"/>
          <p:cNvGrpSpPr>
            <a:grpSpLocks/>
          </p:cNvGrpSpPr>
          <p:nvPr/>
        </p:nvGrpSpPr>
        <p:grpSpPr bwMode="auto">
          <a:xfrm>
            <a:off x="5184900" y="4181411"/>
            <a:ext cx="9194401" cy="1992377"/>
            <a:chOff x="3863830" y="2817260"/>
            <a:chExt cx="8232786" cy="315659"/>
          </a:xfrm>
        </p:grpSpPr>
        <p:sp>
          <p:nvSpPr>
            <p:cNvPr id="84" name="Freeform 9"/>
            <p:cNvSpPr>
              <a:spLocks/>
            </p:cNvSpPr>
            <p:nvPr/>
          </p:nvSpPr>
          <p:spPr bwMode="auto">
            <a:xfrm>
              <a:off x="3863830" y="2817260"/>
              <a:ext cx="4944465" cy="315659"/>
            </a:xfrm>
            <a:custGeom>
              <a:avLst/>
              <a:gdLst>
                <a:gd name="T0" fmla="*/ 80968 w 2740"/>
                <a:gd name="T1" fmla="*/ 0 h 692"/>
                <a:gd name="T2" fmla="*/ 3554613 w 2740"/>
                <a:gd name="T3" fmla="*/ 0 h 692"/>
                <a:gd name="T4" fmla="*/ 3636908 w 2740"/>
                <a:gd name="T5" fmla="*/ 47041 h 692"/>
                <a:gd name="T6" fmla="*/ 3636908 w 2740"/>
                <a:gd name="T7" fmla="*/ 478758 h 692"/>
                <a:gd name="T8" fmla="*/ 3554613 w 2740"/>
                <a:gd name="T9" fmla="*/ 525040 h 692"/>
                <a:gd name="T10" fmla="*/ 80968 w 2740"/>
                <a:gd name="T11" fmla="*/ 525040 h 692"/>
                <a:gd name="T12" fmla="*/ 0 w 2740"/>
                <a:gd name="T13" fmla="*/ 478758 h 692"/>
                <a:gd name="T14" fmla="*/ 0 w 2740"/>
                <a:gd name="T15" fmla="*/ 47041 h 692"/>
                <a:gd name="T16" fmla="*/ 80968 w 2740"/>
                <a:gd name="T17" fmla="*/ 0 h 69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740"/>
                <a:gd name="T28" fmla="*/ 0 h 692"/>
                <a:gd name="T29" fmla="*/ 2740 w 2740"/>
                <a:gd name="T30" fmla="*/ 692 h 69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740" h="692">
                  <a:moveTo>
                    <a:pt x="61" y="0"/>
                  </a:moveTo>
                  <a:lnTo>
                    <a:pt x="2678" y="0"/>
                  </a:lnTo>
                  <a:cubicBezTo>
                    <a:pt x="2712" y="0"/>
                    <a:pt x="2740" y="28"/>
                    <a:pt x="2740" y="62"/>
                  </a:cubicBezTo>
                  <a:lnTo>
                    <a:pt x="2740" y="631"/>
                  </a:lnTo>
                  <a:cubicBezTo>
                    <a:pt x="2740" y="665"/>
                    <a:pt x="2712" y="692"/>
                    <a:pt x="2678" y="692"/>
                  </a:cubicBezTo>
                  <a:lnTo>
                    <a:pt x="61" y="692"/>
                  </a:lnTo>
                  <a:cubicBezTo>
                    <a:pt x="28" y="692"/>
                    <a:pt x="0" y="665"/>
                    <a:pt x="0" y="631"/>
                  </a:cubicBezTo>
                  <a:lnTo>
                    <a:pt x="0" y="62"/>
                  </a:lnTo>
                  <a:cubicBezTo>
                    <a:pt x="0" y="28"/>
                    <a:pt x="28" y="0"/>
                    <a:pt x="61" y="0"/>
                  </a:cubicBezTo>
                  <a:close/>
                </a:path>
              </a:pathLst>
            </a:custGeom>
            <a:solidFill>
              <a:schemeClr val="accent1"/>
            </a:solidFill>
            <a:ln w="10" cap="flat">
              <a:noFill/>
              <a:prstDash val="solid"/>
              <a:miter lim="800000"/>
              <a:headEnd/>
              <a:tailEnd/>
            </a:ln>
          </p:spPr>
          <p:txBody>
            <a:bodyPr/>
            <a:lstStyle/>
            <a:p>
              <a:endParaRPr lang="zh-CN" altLang="en-US">
                <a:latin typeface="+mn-ea"/>
                <a:ea typeface="+mn-ea"/>
              </a:endParaRPr>
            </a:p>
          </p:txBody>
        </p:sp>
        <p:sp>
          <p:nvSpPr>
            <p:cNvPr id="85" name="TextBox 14"/>
            <p:cNvSpPr txBox="1"/>
            <p:nvPr/>
          </p:nvSpPr>
          <p:spPr>
            <a:xfrm>
              <a:off x="4025736" y="2832184"/>
              <a:ext cx="8070880" cy="270193"/>
            </a:xfrm>
            <a:prstGeom prst="rect">
              <a:avLst/>
            </a:prstGeom>
            <a:noFill/>
          </p:spPr>
          <p:txBody>
            <a:bodyPr wrap="square">
              <a:spAutoFit/>
            </a:bodyPr>
            <a:lstStyle/>
            <a:p>
              <a:pPr>
                <a:lnSpc>
                  <a:spcPct val="150000"/>
                </a:lnSpc>
              </a:pPr>
              <a:r>
                <a:rPr lang="zh-CN" altLang="en-US" dirty="0" smtClean="0">
                  <a:solidFill>
                    <a:schemeClr val="accent2"/>
                  </a:solidFill>
                  <a:latin typeface="+mn-ea"/>
                  <a:ea typeface="+mn-ea"/>
                </a:rPr>
                <a:t>（一）屋面做法</a:t>
              </a:r>
              <a:endParaRPr lang="en-US" altLang="zh-CN" dirty="0" smtClean="0">
                <a:solidFill>
                  <a:schemeClr val="accent2"/>
                </a:solidFill>
                <a:latin typeface="+mn-ea"/>
                <a:ea typeface="+mn-ea"/>
              </a:endParaRPr>
            </a:p>
            <a:p>
              <a:pPr>
                <a:lnSpc>
                  <a:spcPct val="150000"/>
                </a:lnSpc>
              </a:pPr>
              <a:r>
                <a:rPr lang="zh-CN" altLang="en-US" dirty="0" smtClean="0">
                  <a:solidFill>
                    <a:schemeClr val="accent2"/>
                  </a:solidFill>
                  <a:latin typeface="+mn-ea"/>
                  <a:ea typeface="+mn-ea"/>
                </a:rPr>
                <a:t>（二）准备工作</a:t>
              </a:r>
              <a:endParaRPr lang="en-US" altLang="zh-CN" dirty="0" smtClean="0">
                <a:solidFill>
                  <a:schemeClr val="accent2"/>
                </a:solidFill>
                <a:latin typeface="+mn-ea"/>
                <a:ea typeface="+mn-ea"/>
              </a:endParaRPr>
            </a:p>
            <a:p>
              <a:pPr>
                <a:lnSpc>
                  <a:spcPct val="150000"/>
                </a:lnSpc>
              </a:pPr>
              <a:r>
                <a:rPr lang="zh-CN" altLang="en-US" dirty="0" smtClean="0">
                  <a:solidFill>
                    <a:schemeClr val="accent2"/>
                  </a:solidFill>
                  <a:latin typeface="+mn-ea"/>
                  <a:ea typeface="+mn-ea"/>
                </a:rPr>
                <a:t>（三）防水层施工</a:t>
              </a:r>
              <a:endParaRPr lang="en-US" altLang="zh-CN" dirty="0" smtClean="0">
                <a:solidFill>
                  <a:schemeClr val="accent2"/>
                </a:solidFill>
                <a:latin typeface="+mn-ea"/>
                <a:ea typeface="+mn-ea"/>
              </a:endParaRPr>
            </a:p>
            <a:p>
              <a:pPr>
                <a:lnSpc>
                  <a:spcPct val="150000"/>
                </a:lnSpc>
              </a:pPr>
              <a:r>
                <a:rPr lang="zh-CN" altLang="en-US" dirty="0" smtClean="0">
                  <a:solidFill>
                    <a:schemeClr val="accent2"/>
                  </a:solidFill>
                  <a:latin typeface="+mn-ea"/>
                  <a:ea typeface="+mn-ea"/>
                </a:rPr>
                <a:t>（四）找平层施工</a:t>
              </a:r>
              <a:endParaRPr lang="zh-CN" altLang="en-US" dirty="0">
                <a:solidFill>
                  <a:schemeClr val="accent2"/>
                </a:solidFill>
                <a:latin typeface="+mn-ea"/>
                <a:ea typeface="+mn-ea"/>
              </a:endParaRPr>
            </a:p>
          </p:txBody>
        </p:sp>
      </p:grpSp>
      <p:sp>
        <p:nvSpPr>
          <p:cNvPr id="26" name="TextBox 54"/>
          <p:cNvSpPr txBox="1">
            <a:spLocks noChangeArrowheads="1"/>
          </p:cNvSpPr>
          <p:nvPr/>
        </p:nvSpPr>
        <p:spPr bwMode="auto">
          <a:xfrm>
            <a:off x="1398588" y="126077"/>
            <a:ext cx="5041900" cy="369332"/>
          </a:xfrm>
          <a:prstGeom prst="rect">
            <a:avLst/>
          </a:prstGeom>
          <a:noFill/>
          <a:ln w="9525">
            <a:noFill/>
            <a:miter lim="800000"/>
            <a:headEnd/>
            <a:tailEnd/>
          </a:ln>
        </p:spPr>
        <p:txBody>
          <a:bodyPr>
            <a:spAutoFit/>
          </a:bodyPr>
          <a:lstStyle/>
          <a:p>
            <a:pPr marL="0" lvl="1">
              <a:buFont typeface="Arial" pitchFamily="34" charset="0"/>
              <a:buNone/>
              <a:defRPr/>
            </a:pPr>
            <a:r>
              <a:rPr lang="zh-CN" altLang="en-US" dirty="0" smtClean="0">
                <a:solidFill>
                  <a:schemeClr val="accent2"/>
                </a:solidFill>
                <a:latin typeface="+mn-ea"/>
                <a:ea typeface="+mn-ea"/>
              </a:rPr>
              <a:t>施工方案和施工方法</a:t>
            </a:r>
            <a:endParaRPr lang="zh-CN" altLang="en-US" dirty="0">
              <a:solidFill>
                <a:schemeClr val="accent2"/>
              </a:solidFill>
              <a:latin typeface="+mn-ea"/>
              <a:ea typeface="+mn-ea"/>
            </a:endParaRPr>
          </a:p>
        </p:txBody>
      </p:sp>
      <p:sp>
        <p:nvSpPr>
          <p:cNvPr id="27" name="TextBox 55"/>
          <p:cNvSpPr txBox="1">
            <a:spLocks noChangeArrowheads="1"/>
          </p:cNvSpPr>
          <p:nvPr/>
        </p:nvSpPr>
        <p:spPr bwMode="auto">
          <a:xfrm>
            <a:off x="-309184" y="166170"/>
            <a:ext cx="1497013" cy="338554"/>
          </a:xfrm>
          <a:prstGeom prst="rect">
            <a:avLst/>
          </a:prstGeom>
          <a:noFill/>
          <a:ln w="9525">
            <a:noFill/>
            <a:miter lim="800000"/>
            <a:headEnd/>
            <a:tailEnd/>
          </a:ln>
        </p:spPr>
        <p:txBody>
          <a:bodyPr>
            <a:spAutoFit/>
          </a:bodyPr>
          <a:lstStyle/>
          <a:p>
            <a:pPr algn="r">
              <a:buFont typeface="Arial" pitchFamily="34" charset="0"/>
              <a:buNone/>
            </a:pPr>
            <a:r>
              <a:rPr lang="zh-CN" altLang="en-US" sz="1600" dirty="0">
                <a:solidFill>
                  <a:schemeClr val="accent2"/>
                </a:solidFill>
                <a:latin typeface="+mn-ea"/>
                <a:ea typeface="+mn-ea"/>
                <a:cs typeface="华文细黑"/>
              </a:rPr>
              <a:t>学习任</a:t>
            </a:r>
            <a:r>
              <a:rPr lang="zh-CN" altLang="en-US" sz="1600" dirty="0" smtClean="0">
                <a:solidFill>
                  <a:schemeClr val="accent2"/>
                </a:solidFill>
                <a:latin typeface="+mn-ea"/>
                <a:ea typeface="+mn-ea"/>
                <a:cs typeface="华文细黑"/>
              </a:rPr>
              <a:t>务</a:t>
            </a:r>
            <a:r>
              <a:rPr lang="en-US" altLang="zh-CN" sz="1600" dirty="0" smtClean="0">
                <a:solidFill>
                  <a:schemeClr val="accent2"/>
                </a:solidFill>
                <a:latin typeface="+mn-ea"/>
                <a:ea typeface="+mn-ea"/>
                <a:cs typeface="华文细黑"/>
              </a:rPr>
              <a:t>3</a:t>
            </a:r>
            <a:endParaRPr lang="zh-CN" altLang="en-US" sz="1600" dirty="0">
              <a:solidFill>
                <a:schemeClr val="accent2"/>
              </a:solidFill>
              <a:latin typeface="+mn-ea"/>
              <a:ea typeface="+mn-ea"/>
              <a:cs typeface="华文细黑"/>
            </a:endParaRPr>
          </a:p>
        </p:txBody>
      </p:sp>
    </p:spTree>
  </p:cSld>
  <p:clrMapOvr>
    <a:masterClrMapping/>
  </p:clrMapOvr>
  <p:transition spd="slow" advTm="8191">
    <p:fad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reeform 9"/>
          <p:cNvSpPr>
            <a:spLocks/>
          </p:cNvSpPr>
          <p:nvPr/>
        </p:nvSpPr>
        <p:spPr bwMode="auto">
          <a:xfrm>
            <a:off x="544513" y="2075458"/>
            <a:ext cx="2619375" cy="412750"/>
          </a:xfrm>
          <a:custGeom>
            <a:avLst/>
            <a:gdLst>
              <a:gd name="T0" fmla="*/ 75 w 12630"/>
              <a:gd name="T1" fmla="*/ 0 h 856"/>
              <a:gd name="T2" fmla="*/ 12555 w 12630"/>
              <a:gd name="T3" fmla="*/ 0 h 856"/>
              <a:gd name="T4" fmla="*/ 12630 w 12630"/>
              <a:gd name="T5" fmla="*/ 93 h 856"/>
              <a:gd name="T6" fmla="*/ 12630 w 12630"/>
              <a:gd name="T7" fmla="*/ 762 h 856"/>
              <a:gd name="T8" fmla="*/ 12555 w 12630"/>
              <a:gd name="T9" fmla="*/ 856 h 856"/>
              <a:gd name="T10" fmla="*/ 75 w 12630"/>
              <a:gd name="T11" fmla="*/ 856 h 856"/>
              <a:gd name="T12" fmla="*/ 0 w 12630"/>
              <a:gd name="T13" fmla="*/ 762 h 856"/>
              <a:gd name="T14" fmla="*/ 0 w 12630"/>
              <a:gd name="T15" fmla="*/ 93 h 856"/>
              <a:gd name="T16" fmla="*/ 75 w 12630"/>
              <a:gd name="T17" fmla="*/ 0 h 8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630" h="856">
                <a:moveTo>
                  <a:pt x="75" y="0"/>
                </a:moveTo>
                <a:lnTo>
                  <a:pt x="12555" y="0"/>
                </a:lnTo>
                <a:cubicBezTo>
                  <a:pt x="12597" y="0"/>
                  <a:pt x="12630" y="42"/>
                  <a:pt x="12630" y="93"/>
                </a:cubicBezTo>
                <a:lnTo>
                  <a:pt x="12630" y="762"/>
                </a:lnTo>
                <a:cubicBezTo>
                  <a:pt x="12630" y="814"/>
                  <a:pt x="12597" y="856"/>
                  <a:pt x="12555" y="856"/>
                </a:cubicBezTo>
                <a:lnTo>
                  <a:pt x="75" y="856"/>
                </a:lnTo>
                <a:cubicBezTo>
                  <a:pt x="34" y="856"/>
                  <a:pt x="0" y="814"/>
                  <a:pt x="0" y="762"/>
                </a:cubicBezTo>
                <a:lnTo>
                  <a:pt x="0" y="93"/>
                </a:lnTo>
                <a:cubicBezTo>
                  <a:pt x="0" y="42"/>
                  <a:pt x="34" y="0"/>
                  <a:pt x="75" y="0"/>
                </a:cubicBezTo>
                <a:close/>
              </a:path>
            </a:pathLst>
          </a:custGeom>
          <a:solidFill>
            <a:schemeClr val="accent1">
              <a:lumMod val="20000"/>
              <a:lumOff val="80000"/>
            </a:schemeClr>
          </a:solidFill>
          <a:ln w="10" cap="flat">
            <a:solidFill>
              <a:schemeClr val="accent1">
                <a:lumMod val="40000"/>
                <a:lumOff val="60000"/>
              </a:schemeClr>
            </a:solidFill>
            <a:prstDash val="solid"/>
            <a:miter lim="800000"/>
            <a:headEnd/>
            <a:tailEnd/>
          </a:ln>
        </p:spPr>
        <p:txBody>
          <a:bodyPr/>
          <a:lstStyle/>
          <a:p>
            <a:pPr>
              <a:buFont typeface="Arial" pitchFamily="34" charset="0"/>
              <a:buNone/>
              <a:defRPr/>
            </a:pPr>
            <a:endParaRPr lang="zh-CN" altLang="en-US">
              <a:latin typeface="+mn-ea"/>
              <a:ea typeface="+mn-ea"/>
            </a:endParaRPr>
          </a:p>
        </p:txBody>
      </p:sp>
      <p:sp>
        <p:nvSpPr>
          <p:cNvPr id="23" name="TextBox 22"/>
          <p:cNvSpPr txBox="1"/>
          <p:nvPr/>
        </p:nvSpPr>
        <p:spPr>
          <a:xfrm>
            <a:off x="686837" y="1927820"/>
            <a:ext cx="434975" cy="708025"/>
          </a:xfrm>
          <a:prstGeom prst="rect">
            <a:avLst/>
          </a:prstGeom>
          <a:noFill/>
        </p:spPr>
        <p:txBody>
          <a:bodyPr>
            <a:spAutoFit/>
          </a:bodyPr>
          <a:lstStyle/>
          <a:p>
            <a:pPr algn="ctr">
              <a:buFont typeface="Arial" pitchFamily="34" charset="0"/>
              <a:buNone/>
              <a:defRPr/>
            </a:pPr>
            <a:r>
              <a:rPr lang="en-US" altLang="zh-CN" sz="4000" dirty="0" smtClean="0">
                <a:solidFill>
                  <a:schemeClr val="accent1"/>
                </a:solidFill>
                <a:latin typeface="+mn-ea"/>
                <a:ea typeface="+mn-ea"/>
              </a:rPr>
              <a:t>9</a:t>
            </a:r>
            <a:endParaRPr lang="en-US" altLang="zh-CN" sz="4000" dirty="0">
              <a:solidFill>
                <a:schemeClr val="accent1"/>
              </a:solidFill>
              <a:latin typeface="+mn-ea"/>
              <a:ea typeface="+mn-ea"/>
            </a:endParaRPr>
          </a:p>
        </p:txBody>
      </p:sp>
      <p:sp>
        <p:nvSpPr>
          <p:cNvPr id="29" name="Freeform 8"/>
          <p:cNvSpPr>
            <a:spLocks/>
          </p:cNvSpPr>
          <p:nvPr/>
        </p:nvSpPr>
        <p:spPr bwMode="auto">
          <a:xfrm>
            <a:off x="654050" y="4229472"/>
            <a:ext cx="2619375" cy="412750"/>
          </a:xfrm>
          <a:custGeom>
            <a:avLst/>
            <a:gdLst>
              <a:gd name="T0" fmla="*/ 75 w 12630"/>
              <a:gd name="T1" fmla="*/ 0 h 856"/>
              <a:gd name="T2" fmla="*/ 12555 w 12630"/>
              <a:gd name="T3" fmla="*/ 0 h 856"/>
              <a:gd name="T4" fmla="*/ 12630 w 12630"/>
              <a:gd name="T5" fmla="*/ 93 h 856"/>
              <a:gd name="T6" fmla="*/ 12630 w 12630"/>
              <a:gd name="T7" fmla="*/ 762 h 856"/>
              <a:gd name="T8" fmla="*/ 12555 w 12630"/>
              <a:gd name="T9" fmla="*/ 856 h 856"/>
              <a:gd name="T10" fmla="*/ 75 w 12630"/>
              <a:gd name="T11" fmla="*/ 856 h 856"/>
              <a:gd name="T12" fmla="*/ 0 w 12630"/>
              <a:gd name="T13" fmla="*/ 762 h 856"/>
              <a:gd name="T14" fmla="*/ 0 w 12630"/>
              <a:gd name="T15" fmla="*/ 93 h 856"/>
              <a:gd name="T16" fmla="*/ 75 w 12630"/>
              <a:gd name="T17" fmla="*/ 0 h 8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630" h="856">
                <a:moveTo>
                  <a:pt x="75" y="0"/>
                </a:moveTo>
                <a:lnTo>
                  <a:pt x="12555" y="0"/>
                </a:lnTo>
                <a:cubicBezTo>
                  <a:pt x="12597" y="0"/>
                  <a:pt x="12630" y="42"/>
                  <a:pt x="12630" y="93"/>
                </a:cubicBezTo>
                <a:lnTo>
                  <a:pt x="12630" y="762"/>
                </a:lnTo>
                <a:cubicBezTo>
                  <a:pt x="12630" y="814"/>
                  <a:pt x="12597" y="856"/>
                  <a:pt x="12555" y="856"/>
                </a:cubicBezTo>
                <a:lnTo>
                  <a:pt x="75" y="856"/>
                </a:lnTo>
                <a:cubicBezTo>
                  <a:pt x="34" y="856"/>
                  <a:pt x="0" y="814"/>
                  <a:pt x="0" y="762"/>
                </a:cubicBezTo>
                <a:lnTo>
                  <a:pt x="0" y="93"/>
                </a:lnTo>
                <a:cubicBezTo>
                  <a:pt x="0" y="42"/>
                  <a:pt x="34" y="0"/>
                  <a:pt x="75" y="0"/>
                </a:cubicBezTo>
                <a:close/>
              </a:path>
            </a:pathLst>
          </a:custGeom>
          <a:solidFill>
            <a:schemeClr val="accent1">
              <a:lumMod val="20000"/>
              <a:lumOff val="80000"/>
            </a:schemeClr>
          </a:solidFill>
          <a:ln w="10" cap="flat">
            <a:solidFill>
              <a:schemeClr val="accent1">
                <a:lumMod val="40000"/>
                <a:lumOff val="60000"/>
              </a:schemeClr>
            </a:solidFill>
            <a:prstDash val="solid"/>
            <a:miter lim="800000"/>
            <a:headEnd/>
            <a:tailEnd/>
          </a:ln>
        </p:spPr>
        <p:txBody>
          <a:bodyPr/>
          <a:lstStyle/>
          <a:p>
            <a:pPr>
              <a:buFont typeface="Arial" pitchFamily="34" charset="0"/>
              <a:buNone/>
              <a:defRPr/>
            </a:pPr>
            <a:r>
              <a:rPr lang="zh-CN" altLang="en-US" dirty="0" smtClean="0">
                <a:latin typeface="+mn-ea"/>
                <a:ea typeface="+mn-ea"/>
              </a:rPr>
              <a:t>             装修工程施工</a:t>
            </a:r>
            <a:endParaRPr lang="zh-CN" altLang="en-US" dirty="0">
              <a:latin typeface="+mn-ea"/>
              <a:ea typeface="+mn-ea"/>
            </a:endParaRPr>
          </a:p>
        </p:txBody>
      </p:sp>
      <p:sp>
        <p:nvSpPr>
          <p:cNvPr id="33" name="TextBox 21"/>
          <p:cNvSpPr txBox="1"/>
          <p:nvPr/>
        </p:nvSpPr>
        <p:spPr>
          <a:xfrm>
            <a:off x="605749" y="4082186"/>
            <a:ext cx="911225" cy="707886"/>
          </a:xfrm>
          <a:prstGeom prst="rect">
            <a:avLst/>
          </a:prstGeom>
          <a:noFill/>
        </p:spPr>
        <p:txBody>
          <a:bodyPr wrap="square">
            <a:spAutoFit/>
          </a:bodyPr>
          <a:lstStyle/>
          <a:p>
            <a:pPr algn="ctr">
              <a:buFont typeface="Arial" pitchFamily="34" charset="0"/>
              <a:buNone/>
              <a:defRPr/>
            </a:pPr>
            <a:r>
              <a:rPr lang="en-US" altLang="zh-CN" sz="4000" dirty="0" smtClean="0">
                <a:solidFill>
                  <a:schemeClr val="accent1"/>
                </a:solidFill>
                <a:latin typeface="+mn-ea"/>
                <a:ea typeface="+mn-ea"/>
              </a:rPr>
              <a:t>10</a:t>
            </a:r>
            <a:endParaRPr lang="en-US" altLang="zh-CN" sz="4000" dirty="0">
              <a:solidFill>
                <a:schemeClr val="accent1"/>
              </a:solidFill>
              <a:latin typeface="+mn-ea"/>
              <a:ea typeface="+mn-ea"/>
            </a:endParaRPr>
          </a:p>
        </p:txBody>
      </p:sp>
      <p:grpSp>
        <p:nvGrpSpPr>
          <p:cNvPr id="2" name="组合 36"/>
          <p:cNvGrpSpPr>
            <a:grpSpLocks/>
          </p:cNvGrpSpPr>
          <p:nvPr/>
        </p:nvGrpSpPr>
        <p:grpSpPr bwMode="auto">
          <a:xfrm>
            <a:off x="5414964" y="1366650"/>
            <a:ext cx="3580131" cy="1472492"/>
            <a:chOff x="3670399" y="2817261"/>
            <a:chExt cx="1931287" cy="590671"/>
          </a:xfrm>
        </p:grpSpPr>
        <p:sp>
          <p:nvSpPr>
            <p:cNvPr id="62515" name="Freeform 9"/>
            <p:cNvSpPr>
              <a:spLocks/>
            </p:cNvSpPr>
            <p:nvPr/>
          </p:nvSpPr>
          <p:spPr bwMode="auto">
            <a:xfrm>
              <a:off x="3670399" y="2817261"/>
              <a:ext cx="1931287" cy="525040"/>
            </a:xfrm>
            <a:custGeom>
              <a:avLst/>
              <a:gdLst>
                <a:gd name="T0" fmla="*/ 42996 w 2740"/>
                <a:gd name="T1" fmla="*/ 0 h 692"/>
                <a:gd name="T2" fmla="*/ 1887586 w 2740"/>
                <a:gd name="T3" fmla="*/ 0 h 692"/>
                <a:gd name="T4" fmla="*/ 1931287 w 2740"/>
                <a:gd name="T5" fmla="*/ 47041 h 692"/>
                <a:gd name="T6" fmla="*/ 1931287 w 2740"/>
                <a:gd name="T7" fmla="*/ 478758 h 692"/>
                <a:gd name="T8" fmla="*/ 1887586 w 2740"/>
                <a:gd name="T9" fmla="*/ 525040 h 692"/>
                <a:gd name="T10" fmla="*/ 42996 w 2740"/>
                <a:gd name="T11" fmla="*/ 525040 h 692"/>
                <a:gd name="T12" fmla="*/ 0 w 2740"/>
                <a:gd name="T13" fmla="*/ 478758 h 692"/>
                <a:gd name="T14" fmla="*/ 0 w 2740"/>
                <a:gd name="T15" fmla="*/ 47041 h 692"/>
                <a:gd name="T16" fmla="*/ 42996 w 2740"/>
                <a:gd name="T17" fmla="*/ 0 h 69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740"/>
                <a:gd name="T28" fmla="*/ 0 h 692"/>
                <a:gd name="T29" fmla="*/ 2740 w 2740"/>
                <a:gd name="T30" fmla="*/ 692 h 69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740" h="692">
                  <a:moveTo>
                    <a:pt x="61" y="0"/>
                  </a:moveTo>
                  <a:lnTo>
                    <a:pt x="2678" y="0"/>
                  </a:lnTo>
                  <a:cubicBezTo>
                    <a:pt x="2712" y="0"/>
                    <a:pt x="2740" y="28"/>
                    <a:pt x="2740" y="62"/>
                  </a:cubicBezTo>
                  <a:lnTo>
                    <a:pt x="2740" y="631"/>
                  </a:lnTo>
                  <a:cubicBezTo>
                    <a:pt x="2740" y="665"/>
                    <a:pt x="2712" y="692"/>
                    <a:pt x="2678" y="692"/>
                  </a:cubicBezTo>
                  <a:lnTo>
                    <a:pt x="61" y="692"/>
                  </a:lnTo>
                  <a:cubicBezTo>
                    <a:pt x="28" y="692"/>
                    <a:pt x="0" y="665"/>
                    <a:pt x="0" y="631"/>
                  </a:cubicBezTo>
                  <a:lnTo>
                    <a:pt x="0" y="62"/>
                  </a:lnTo>
                  <a:cubicBezTo>
                    <a:pt x="0" y="28"/>
                    <a:pt x="28" y="0"/>
                    <a:pt x="61" y="0"/>
                  </a:cubicBezTo>
                  <a:close/>
                </a:path>
              </a:pathLst>
            </a:custGeom>
            <a:solidFill>
              <a:schemeClr val="accent1"/>
            </a:solidFill>
            <a:ln w="10" cap="flat">
              <a:noFill/>
              <a:prstDash val="solid"/>
              <a:miter lim="800000"/>
              <a:headEnd/>
              <a:tailEnd/>
            </a:ln>
          </p:spPr>
          <p:txBody>
            <a:bodyPr/>
            <a:lstStyle/>
            <a:p>
              <a:endParaRPr lang="zh-CN" altLang="en-US">
                <a:latin typeface="+mn-ea"/>
                <a:ea typeface="+mn-ea"/>
              </a:endParaRPr>
            </a:p>
          </p:txBody>
        </p:sp>
        <p:sp>
          <p:nvSpPr>
            <p:cNvPr id="39" name="TextBox 14"/>
            <p:cNvSpPr txBox="1"/>
            <p:nvPr/>
          </p:nvSpPr>
          <p:spPr>
            <a:xfrm>
              <a:off x="3767281" y="2890504"/>
              <a:ext cx="1469355" cy="517428"/>
            </a:xfrm>
            <a:prstGeom prst="rect">
              <a:avLst/>
            </a:prstGeom>
            <a:noFill/>
          </p:spPr>
          <p:txBody>
            <a:bodyPr wrap="none">
              <a:spAutoFit/>
            </a:bodyPr>
            <a:lstStyle/>
            <a:p>
              <a:pPr>
                <a:lnSpc>
                  <a:spcPct val="150000"/>
                </a:lnSpc>
                <a:buFont typeface="Arial" pitchFamily="34" charset="0"/>
                <a:buNone/>
                <a:defRPr/>
              </a:pPr>
              <a:r>
                <a:rPr lang="zh-CN" altLang="en-US" dirty="0" smtClean="0">
                  <a:solidFill>
                    <a:schemeClr val="accent2"/>
                  </a:solidFill>
                  <a:latin typeface="+mn-ea"/>
                  <a:ea typeface="+mn-ea"/>
                </a:rPr>
                <a:t>（一）施工说明</a:t>
              </a:r>
              <a:endParaRPr lang="en-US" altLang="zh-CN" dirty="0" smtClean="0">
                <a:solidFill>
                  <a:schemeClr val="accent2"/>
                </a:solidFill>
                <a:latin typeface="+mn-ea"/>
                <a:ea typeface="+mn-ea"/>
              </a:endParaRPr>
            </a:p>
            <a:p>
              <a:pPr>
                <a:lnSpc>
                  <a:spcPct val="150000"/>
                </a:lnSpc>
                <a:defRPr/>
              </a:pPr>
              <a:r>
                <a:rPr lang="zh-CN" altLang="en-US" dirty="0" smtClean="0">
                  <a:solidFill>
                    <a:schemeClr val="accent2"/>
                  </a:solidFill>
                  <a:latin typeface="+mn-ea"/>
                  <a:ea typeface="+mn-ea"/>
                </a:rPr>
                <a:t>（二）塑钢门窗安装方案</a:t>
              </a:r>
            </a:p>
            <a:p>
              <a:pPr>
                <a:lnSpc>
                  <a:spcPct val="150000"/>
                </a:lnSpc>
                <a:buFont typeface="Arial" pitchFamily="34" charset="0"/>
                <a:buNone/>
                <a:defRPr/>
              </a:pPr>
              <a:endParaRPr lang="zh-CN" altLang="en-US" dirty="0">
                <a:solidFill>
                  <a:schemeClr val="accent2"/>
                </a:solidFill>
                <a:latin typeface="+mn-ea"/>
                <a:ea typeface="+mn-ea"/>
              </a:endParaRPr>
            </a:p>
          </p:txBody>
        </p:sp>
      </p:grpSp>
      <p:grpSp>
        <p:nvGrpSpPr>
          <p:cNvPr id="3" name="组合 42"/>
          <p:cNvGrpSpPr>
            <a:grpSpLocks/>
          </p:cNvGrpSpPr>
          <p:nvPr/>
        </p:nvGrpSpPr>
        <p:grpSpPr bwMode="auto">
          <a:xfrm>
            <a:off x="5365899" y="3645024"/>
            <a:ext cx="3629196" cy="1512168"/>
            <a:chOff x="3670399" y="3499961"/>
            <a:chExt cx="1931287" cy="525040"/>
          </a:xfrm>
        </p:grpSpPr>
        <p:sp>
          <p:nvSpPr>
            <p:cNvPr id="62511" name="Freeform 10"/>
            <p:cNvSpPr>
              <a:spLocks/>
            </p:cNvSpPr>
            <p:nvPr/>
          </p:nvSpPr>
          <p:spPr bwMode="auto">
            <a:xfrm>
              <a:off x="3670399" y="3499961"/>
              <a:ext cx="1931287" cy="525040"/>
            </a:xfrm>
            <a:custGeom>
              <a:avLst/>
              <a:gdLst>
                <a:gd name="T0" fmla="*/ 42996 w 2740"/>
                <a:gd name="T1" fmla="*/ 0 h 692"/>
                <a:gd name="T2" fmla="*/ 1887586 w 2740"/>
                <a:gd name="T3" fmla="*/ 0 h 692"/>
                <a:gd name="T4" fmla="*/ 1931287 w 2740"/>
                <a:gd name="T5" fmla="*/ 47041 h 692"/>
                <a:gd name="T6" fmla="*/ 1931287 w 2740"/>
                <a:gd name="T7" fmla="*/ 478758 h 692"/>
                <a:gd name="T8" fmla="*/ 1887586 w 2740"/>
                <a:gd name="T9" fmla="*/ 525040 h 692"/>
                <a:gd name="T10" fmla="*/ 42996 w 2740"/>
                <a:gd name="T11" fmla="*/ 525040 h 692"/>
                <a:gd name="T12" fmla="*/ 0 w 2740"/>
                <a:gd name="T13" fmla="*/ 478758 h 692"/>
                <a:gd name="T14" fmla="*/ 0 w 2740"/>
                <a:gd name="T15" fmla="*/ 47041 h 692"/>
                <a:gd name="T16" fmla="*/ 42996 w 2740"/>
                <a:gd name="T17" fmla="*/ 0 h 69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740"/>
                <a:gd name="T28" fmla="*/ 0 h 692"/>
                <a:gd name="T29" fmla="*/ 2740 w 2740"/>
                <a:gd name="T30" fmla="*/ 692 h 69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740" h="692">
                  <a:moveTo>
                    <a:pt x="61" y="0"/>
                  </a:moveTo>
                  <a:lnTo>
                    <a:pt x="2678" y="0"/>
                  </a:lnTo>
                  <a:cubicBezTo>
                    <a:pt x="2712" y="0"/>
                    <a:pt x="2740" y="28"/>
                    <a:pt x="2740" y="62"/>
                  </a:cubicBezTo>
                  <a:lnTo>
                    <a:pt x="2740" y="631"/>
                  </a:lnTo>
                  <a:cubicBezTo>
                    <a:pt x="2740" y="665"/>
                    <a:pt x="2712" y="692"/>
                    <a:pt x="2678" y="692"/>
                  </a:cubicBezTo>
                  <a:lnTo>
                    <a:pt x="61" y="692"/>
                  </a:lnTo>
                  <a:cubicBezTo>
                    <a:pt x="28" y="692"/>
                    <a:pt x="0" y="665"/>
                    <a:pt x="0" y="631"/>
                  </a:cubicBezTo>
                  <a:lnTo>
                    <a:pt x="0" y="62"/>
                  </a:lnTo>
                  <a:cubicBezTo>
                    <a:pt x="0" y="28"/>
                    <a:pt x="28" y="0"/>
                    <a:pt x="61" y="0"/>
                  </a:cubicBezTo>
                  <a:close/>
                </a:path>
              </a:pathLst>
            </a:custGeom>
            <a:solidFill>
              <a:schemeClr val="accent1"/>
            </a:solidFill>
            <a:ln w="10" cap="flat">
              <a:noFill/>
              <a:prstDash val="solid"/>
              <a:miter lim="800000"/>
              <a:headEnd/>
              <a:tailEnd/>
            </a:ln>
          </p:spPr>
          <p:txBody>
            <a:bodyPr/>
            <a:lstStyle/>
            <a:p>
              <a:endParaRPr lang="zh-CN" altLang="en-US">
                <a:latin typeface="+mn-ea"/>
                <a:ea typeface="+mn-ea"/>
              </a:endParaRPr>
            </a:p>
          </p:txBody>
        </p:sp>
        <p:sp>
          <p:nvSpPr>
            <p:cNvPr id="45" name="TextBox 20"/>
            <p:cNvSpPr txBox="1"/>
            <p:nvPr/>
          </p:nvSpPr>
          <p:spPr>
            <a:xfrm>
              <a:off x="3797353" y="3574513"/>
              <a:ext cx="184664" cy="399789"/>
            </a:xfrm>
            <a:prstGeom prst="rect">
              <a:avLst/>
            </a:prstGeom>
            <a:noFill/>
          </p:spPr>
          <p:txBody>
            <a:bodyPr wrap="none">
              <a:spAutoFit/>
            </a:bodyPr>
            <a:lstStyle/>
            <a:p>
              <a:pPr>
                <a:buFont typeface="Arial" pitchFamily="34" charset="0"/>
                <a:buNone/>
                <a:defRPr/>
              </a:pPr>
              <a:endParaRPr lang="zh-CN" altLang="en-US" sz="2000" dirty="0">
                <a:solidFill>
                  <a:schemeClr val="accent2"/>
                </a:solidFill>
                <a:latin typeface="+mn-ea"/>
                <a:ea typeface="+mn-ea"/>
              </a:endParaRPr>
            </a:p>
          </p:txBody>
        </p:sp>
      </p:grpSp>
      <p:sp>
        <p:nvSpPr>
          <p:cNvPr id="79" name="TextBox 78"/>
          <p:cNvSpPr txBox="1"/>
          <p:nvPr/>
        </p:nvSpPr>
        <p:spPr>
          <a:xfrm>
            <a:off x="5528065" y="3789040"/>
            <a:ext cx="3522644" cy="1289905"/>
          </a:xfrm>
          <a:prstGeom prst="rect">
            <a:avLst/>
          </a:prstGeom>
          <a:noFill/>
        </p:spPr>
        <p:txBody>
          <a:bodyPr wrap="square" rtlCol="0">
            <a:spAutoFit/>
          </a:bodyPr>
          <a:lstStyle/>
          <a:p>
            <a:pPr>
              <a:lnSpc>
                <a:spcPct val="150000"/>
              </a:lnSpc>
            </a:pPr>
            <a:r>
              <a:rPr lang="zh-CN" altLang="en-US" dirty="0" smtClean="0">
                <a:solidFill>
                  <a:schemeClr val="accent2"/>
                </a:solidFill>
                <a:latin typeface="+mn-ea"/>
                <a:ea typeface="+mn-ea"/>
              </a:rPr>
              <a:t>（一）楼地面工程</a:t>
            </a:r>
            <a:endParaRPr lang="en-US" altLang="zh-CN" dirty="0" smtClean="0">
              <a:solidFill>
                <a:schemeClr val="accent2"/>
              </a:solidFill>
              <a:latin typeface="+mn-ea"/>
              <a:ea typeface="+mn-ea"/>
            </a:endParaRPr>
          </a:p>
          <a:p>
            <a:pPr>
              <a:lnSpc>
                <a:spcPct val="150000"/>
              </a:lnSpc>
            </a:pPr>
            <a:r>
              <a:rPr lang="zh-CN" altLang="en-US" dirty="0" smtClean="0">
                <a:solidFill>
                  <a:schemeClr val="accent2"/>
                </a:solidFill>
                <a:latin typeface="+mn-ea"/>
                <a:ea typeface="+mn-ea"/>
              </a:rPr>
              <a:t>（二）内墙面、顶棚工程</a:t>
            </a:r>
            <a:endParaRPr lang="en-US" altLang="zh-CN" dirty="0" smtClean="0">
              <a:solidFill>
                <a:schemeClr val="accent2"/>
              </a:solidFill>
              <a:latin typeface="+mn-ea"/>
              <a:ea typeface="+mn-ea"/>
            </a:endParaRPr>
          </a:p>
          <a:p>
            <a:pPr>
              <a:lnSpc>
                <a:spcPct val="150000"/>
              </a:lnSpc>
            </a:pPr>
            <a:r>
              <a:rPr lang="zh-CN" altLang="en-US" dirty="0" smtClean="0">
                <a:solidFill>
                  <a:schemeClr val="accent2"/>
                </a:solidFill>
                <a:latin typeface="+mn-ea"/>
                <a:ea typeface="+mn-ea"/>
              </a:rPr>
              <a:t>（三）外装修工程</a:t>
            </a:r>
            <a:endParaRPr lang="zh-CN" altLang="en-US" dirty="0">
              <a:solidFill>
                <a:schemeClr val="accent2"/>
              </a:solidFill>
              <a:latin typeface="+mn-ea"/>
              <a:ea typeface="+mn-ea"/>
            </a:endParaRPr>
          </a:p>
        </p:txBody>
      </p:sp>
      <p:sp>
        <p:nvSpPr>
          <p:cNvPr id="5" name="文本框 4"/>
          <p:cNvSpPr txBox="1"/>
          <p:nvPr/>
        </p:nvSpPr>
        <p:spPr>
          <a:xfrm>
            <a:off x="1398588" y="2097769"/>
            <a:ext cx="1765300" cy="369332"/>
          </a:xfrm>
          <a:prstGeom prst="rect">
            <a:avLst/>
          </a:prstGeom>
          <a:noFill/>
        </p:spPr>
        <p:txBody>
          <a:bodyPr wrap="square" rtlCol="0">
            <a:spAutoFit/>
          </a:bodyPr>
          <a:lstStyle/>
          <a:p>
            <a:r>
              <a:rPr lang="zh-CN" altLang="en-US" dirty="0">
                <a:latin typeface="+mn-ea"/>
                <a:ea typeface="+mn-ea"/>
              </a:rPr>
              <a:t>门窗工程施工</a:t>
            </a:r>
          </a:p>
        </p:txBody>
      </p:sp>
      <p:sp>
        <p:nvSpPr>
          <p:cNvPr id="18" name="TextBox 54"/>
          <p:cNvSpPr txBox="1">
            <a:spLocks noChangeArrowheads="1"/>
          </p:cNvSpPr>
          <p:nvPr/>
        </p:nvSpPr>
        <p:spPr bwMode="auto">
          <a:xfrm>
            <a:off x="1398588" y="126077"/>
            <a:ext cx="5041900" cy="369332"/>
          </a:xfrm>
          <a:prstGeom prst="rect">
            <a:avLst/>
          </a:prstGeom>
          <a:noFill/>
          <a:ln w="9525">
            <a:noFill/>
            <a:miter lim="800000"/>
            <a:headEnd/>
            <a:tailEnd/>
          </a:ln>
        </p:spPr>
        <p:txBody>
          <a:bodyPr>
            <a:spAutoFit/>
          </a:bodyPr>
          <a:lstStyle/>
          <a:p>
            <a:pPr marL="0" lvl="1">
              <a:buFont typeface="Arial" pitchFamily="34" charset="0"/>
              <a:buNone/>
              <a:defRPr/>
            </a:pPr>
            <a:r>
              <a:rPr lang="zh-CN" altLang="en-US" dirty="0" smtClean="0">
                <a:solidFill>
                  <a:schemeClr val="accent2"/>
                </a:solidFill>
                <a:latin typeface="+mn-ea"/>
                <a:ea typeface="+mn-ea"/>
              </a:rPr>
              <a:t>施工方案和施工方法</a:t>
            </a:r>
            <a:endParaRPr lang="zh-CN" altLang="en-US" dirty="0">
              <a:solidFill>
                <a:schemeClr val="accent2"/>
              </a:solidFill>
              <a:latin typeface="+mn-ea"/>
              <a:ea typeface="+mn-ea"/>
            </a:endParaRPr>
          </a:p>
        </p:txBody>
      </p:sp>
      <p:sp>
        <p:nvSpPr>
          <p:cNvPr id="19" name="TextBox 55"/>
          <p:cNvSpPr txBox="1">
            <a:spLocks noChangeArrowheads="1"/>
          </p:cNvSpPr>
          <p:nvPr/>
        </p:nvSpPr>
        <p:spPr bwMode="auto">
          <a:xfrm>
            <a:off x="-309184" y="166170"/>
            <a:ext cx="1497013" cy="338554"/>
          </a:xfrm>
          <a:prstGeom prst="rect">
            <a:avLst/>
          </a:prstGeom>
          <a:noFill/>
          <a:ln w="9525">
            <a:noFill/>
            <a:miter lim="800000"/>
            <a:headEnd/>
            <a:tailEnd/>
          </a:ln>
        </p:spPr>
        <p:txBody>
          <a:bodyPr>
            <a:spAutoFit/>
          </a:bodyPr>
          <a:lstStyle/>
          <a:p>
            <a:pPr algn="r">
              <a:buFont typeface="Arial" pitchFamily="34" charset="0"/>
              <a:buNone/>
            </a:pPr>
            <a:r>
              <a:rPr lang="zh-CN" altLang="en-US" sz="1600" dirty="0">
                <a:solidFill>
                  <a:schemeClr val="accent2"/>
                </a:solidFill>
                <a:latin typeface="+mn-ea"/>
                <a:ea typeface="+mn-ea"/>
                <a:cs typeface="华文细黑"/>
              </a:rPr>
              <a:t>学习任</a:t>
            </a:r>
            <a:r>
              <a:rPr lang="zh-CN" altLang="en-US" sz="1600" dirty="0" smtClean="0">
                <a:solidFill>
                  <a:schemeClr val="accent2"/>
                </a:solidFill>
                <a:latin typeface="+mn-ea"/>
                <a:ea typeface="+mn-ea"/>
                <a:cs typeface="华文细黑"/>
              </a:rPr>
              <a:t>务</a:t>
            </a:r>
            <a:r>
              <a:rPr lang="en-US" altLang="zh-CN" sz="1600" dirty="0" smtClean="0">
                <a:solidFill>
                  <a:schemeClr val="accent2"/>
                </a:solidFill>
                <a:latin typeface="+mn-ea"/>
                <a:ea typeface="+mn-ea"/>
                <a:cs typeface="华文细黑"/>
              </a:rPr>
              <a:t>3</a:t>
            </a:r>
            <a:endParaRPr lang="zh-CN" altLang="en-US" sz="1600" dirty="0">
              <a:solidFill>
                <a:schemeClr val="accent2"/>
              </a:solidFill>
              <a:latin typeface="+mn-ea"/>
              <a:ea typeface="+mn-ea"/>
              <a:cs typeface="华文细黑"/>
            </a:endParaRPr>
          </a:p>
        </p:txBody>
      </p:sp>
    </p:spTree>
  </p:cSld>
  <p:clrMapOvr>
    <a:masterClrMapping/>
  </p:clrMapOvr>
  <p:transition spd="slow" advTm="8191">
    <p:fad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6097537" y="1662329"/>
            <a:ext cx="5905500" cy="3924151"/>
          </a:xfrm>
          <a:prstGeom prst="rect">
            <a:avLst/>
          </a:prstGeom>
          <a:noFill/>
        </p:spPr>
        <p:txBody>
          <a:bodyPr>
            <a:spAutoFit/>
          </a:bodyPr>
          <a:lstStyle/>
          <a:p>
            <a:pPr>
              <a:lnSpc>
                <a:spcPct val="150000"/>
              </a:lnSpc>
              <a:buFont typeface="Arial" pitchFamily="34" charset="0"/>
              <a:buNone/>
              <a:defRPr/>
            </a:pPr>
            <a:r>
              <a:rPr lang="zh-CN" altLang="en-US" sz="2400" dirty="0">
                <a:latin typeface="+mn-ea"/>
                <a:ea typeface="+mn-ea"/>
              </a:rPr>
              <a:t>一</a:t>
            </a:r>
            <a:r>
              <a:rPr lang="zh-CN" altLang="en-US" sz="2400" dirty="0" smtClean="0">
                <a:latin typeface="+mn-ea"/>
                <a:ea typeface="+mn-ea"/>
              </a:rPr>
              <a:t>、工程测量施工</a:t>
            </a:r>
            <a:endParaRPr lang="en-US" altLang="zh-CN" sz="2400" dirty="0">
              <a:latin typeface="+mn-ea"/>
              <a:ea typeface="+mn-ea"/>
            </a:endParaRPr>
          </a:p>
          <a:p>
            <a:pPr>
              <a:lnSpc>
                <a:spcPct val="150000"/>
              </a:lnSpc>
              <a:buFont typeface="Arial" pitchFamily="34" charset="0"/>
              <a:buNone/>
              <a:defRPr/>
            </a:pPr>
            <a:endParaRPr lang="en-US" altLang="zh-CN" sz="1600" dirty="0">
              <a:latin typeface="+mn-ea"/>
              <a:ea typeface="+mn-ea"/>
            </a:endParaRPr>
          </a:p>
          <a:p>
            <a:pPr>
              <a:lnSpc>
                <a:spcPct val="150000"/>
              </a:lnSpc>
            </a:pPr>
            <a:r>
              <a:rPr lang="zh-CN" altLang="en-US" dirty="0" smtClean="0">
                <a:latin typeface="+mn-ea"/>
                <a:ea typeface="+mn-ea"/>
              </a:rPr>
              <a:t>（一）施工测量前期准备工作</a:t>
            </a:r>
          </a:p>
          <a:p>
            <a:pPr marL="342900" indent="-342900">
              <a:lnSpc>
                <a:spcPct val="150000"/>
              </a:lnSpc>
              <a:buAutoNum type="arabicPeriod"/>
            </a:pPr>
            <a:r>
              <a:rPr lang="zh-CN" altLang="en-US" dirty="0" smtClean="0">
                <a:latin typeface="+mn-ea"/>
                <a:ea typeface="+mn-ea"/>
              </a:rPr>
              <a:t>查验设计图测量数据</a:t>
            </a:r>
            <a:endParaRPr lang="en-US" altLang="zh-CN" dirty="0" smtClean="0">
              <a:latin typeface="+mn-ea"/>
              <a:ea typeface="+mn-ea"/>
            </a:endParaRPr>
          </a:p>
          <a:p>
            <a:pPr marL="342900" indent="-342900">
              <a:lnSpc>
                <a:spcPct val="150000"/>
              </a:lnSpc>
              <a:buAutoNum type="arabicPeriod"/>
            </a:pPr>
            <a:r>
              <a:rPr lang="zh-CN" altLang="en-US" dirty="0" smtClean="0">
                <a:latin typeface="+mn-ea"/>
                <a:ea typeface="+mn-ea"/>
              </a:rPr>
              <a:t>人员、仪器设备的配置</a:t>
            </a:r>
            <a:endParaRPr lang="en-US" altLang="zh-CN" dirty="0" smtClean="0">
              <a:latin typeface="+mn-ea"/>
              <a:ea typeface="+mn-ea"/>
            </a:endParaRPr>
          </a:p>
          <a:p>
            <a:pPr marL="342900" indent="-342900">
              <a:lnSpc>
                <a:spcPct val="150000"/>
              </a:lnSpc>
            </a:pPr>
            <a:r>
              <a:rPr lang="zh-CN" altLang="en-US" dirty="0" smtClean="0">
                <a:latin typeface="+mn-ea"/>
                <a:ea typeface="+mn-ea"/>
              </a:rPr>
              <a:t>（</a:t>
            </a:r>
            <a:r>
              <a:rPr lang="en-US" altLang="zh-CN" dirty="0" smtClean="0">
                <a:latin typeface="+mn-ea"/>
                <a:ea typeface="+mn-ea"/>
              </a:rPr>
              <a:t>1</a:t>
            </a:r>
            <a:r>
              <a:rPr lang="zh-CN" altLang="en-US" dirty="0" smtClean="0">
                <a:latin typeface="+mn-ea"/>
                <a:ea typeface="+mn-ea"/>
              </a:rPr>
              <a:t>）人员。</a:t>
            </a:r>
            <a:endParaRPr lang="en-US" altLang="zh-CN" dirty="0" smtClean="0">
              <a:latin typeface="+mn-ea"/>
              <a:ea typeface="+mn-ea"/>
            </a:endParaRPr>
          </a:p>
          <a:p>
            <a:pPr marL="342900" indent="-342900">
              <a:lnSpc>
                <a:spcPct val="150000"/>
              </a:lnSpc>
            </a:pPr>
            <a:r>
              <a:rPr lang="zh-CN" altLang="en-US" dirty="0" smtClean="0">
                <a:latin typeface="+mn-ea"/>
                <a:ea typeface="+mn-ea"/>
              </a:rPr>
              <a:t>（</a:t>
            </a:r>
            <a:r>
              <a:rPr lang="en-US" altLang="zh-CN" dirty="0" smtClean="0">
                <a:latin typeface="+mn-ea"/>
                <a:ea typeface="+mn-ea"/>
              </a:rPr>
              <a:t>2</a:t>
            </a:r>
            <a:r>
              <a:rPr lang="zh-CN" altLang="en-US" dirty="0" smtClean="0">
                <a:latin typeface="+mn-ea"/>
                <a:ea typeface="+mn-ea"/>
              </a:rPr>
              <a:t>）仪器设备。</a:t>
            </a:r>
            <a:endParaRPr lang="en-US" altLang="zh-CN" dirty="0" smtClean="0">
              <a:latin typeface="+mn-ea"/>
              <a:ea typeface="+mn-ea"/>
            </a:endParaRPr>
          </a:p>
          <a:p>
            <a:pPr marL="342900" indent="-342900">
              <a:lnSpc>
                <a:spcPct val="150000"/>
              </a:lnSpc>
            </a:pPr>
            <a:r>
              <a:rPr lang="en-US" altLang="zh-CN" dirty="0" smtClean="0">
                <a:latin typeface="+mn-ea"/>
                <a:ea typeface="+mn-ea"/>
              </a:rPr>
              <a:t>3. </a:t>
            </a:r>
            <a:r>
              <a:rPr lang="zh-CN" altLang="en-US" dirty="0" smtClean="0">
                <a:latin typeface="+mn-ea"/>
                <a:ea typeface="+mn-ea"/>
              </a:rPr>
              <a:t>全面落实测量放线各项规章制度和基本准则</a:t>
            </a:r>
            <a:endParaRPr lang="en-US" altLang="zh-CN" dirty="0" smtClean="0">
              <a:latin typeface="+mn-ea"/>
              <a:ea typeface="+mn-ea"/>
            </a:endParaRPr>
          </a:p>
          <a:p>
            <a:pPr marL="342900" indent="-342900">
              <a:lnSpc>
                <a:spcPct val="150000"/>
              </a:lnSpc>
            </a:pPr>
            <a:endParaRPr lang="en-US" altLang="zh-CN" dirty="0">
              <a:latin typeface="+mn-ea"/>
              <a:ea typeface="+mn-ea"/>
            </a:endParaRPr>
          </a:p>
        </p:txBody>
      </p:sp>
      <p:pic>
        <p:nvPicPr>
          <p:cNvPr id="8" name="Picture 2"/>
          <p:cNvPicPr>
            <a:picLocks noChangeAspect="1" noChangeArrowheads="1"/>
          </p:cNvPicPr>
          <p:nvPr/>
        </p:nvPicPr>
        <p:blipFill>
          <a:blip r:embed="rId3" cstate="print"/>
          <a:srcRect/>
          <a:stretch>
            <a:fillRect/>
          </a:stretch>
        </p:blipFill>
        <p:spPr bwMode="auto">
          <a:xfrm>
            <a:off x="265733" y="1834108"/>
            <a:ext cx="5227637" cy="3467100"/>
          </a:xfrm>
          <a:prstGeom prst="rect">
            <a:avLst/>
          </a:prstGeom>
          <a:noFill/>
          <a:ln w="9525">
            <a:noFill/>
            <a:miter lim="800000"/>
            <a:headEnd/>
            <a:tailEnd/>
          </a:ln>
        </p:spPr>
      </p:pic>
      <p:sp>
        <p:nvSpPr>
          <p:cNvPr id="12" name="TextBox 54"/>
          <p:cNvSpPr txBox="1">
            <a:spLocks noChangeArrowheads="1"/>
          </p:cNvSpPr>
          <p:nvPr/>
        </p:nvSpPr>
        <p:spPr bwMode="auto">
          <a:xfrm>
            <a:off x="1398588" y="126077"/>
            <a:ext cx="5041900" cy="369332"/>
          </a:xfrm>
          <a:prstGeom prst="rect">
            <a:avLst/>
          </a:prstGeom>
          <a:noFill/>
          <a:ln w="9525">
            <a:noFill/>
            <a:miter lim="800000"/>
            <a:headEnd/>
            <a:tailEnd/>
          </a:ln>
        </p:spPr>
        <p:txBody>
          <a:bodyPr>
            <a:spAutoFit/>
          </a:bodyPr>
          <a:lstStyle/>
          <a:p>
            <a:pPr marL="0" lvl="1">
              <a:buFont typeface="Arial" pitchFamily="34" charset="0"/>
              <a:buNone/>
              <a:defRPr/>
            </a:pPr>
            <a:r>
              <a:rPr lang="zh-CN" altLang="en-US" dirty="0" smtClean="0">
                <a:solidFill>
                  <a:schemeClr val="accent2"/>
                </a:solidFill>
                <a:latin typeface="+mn-ea"/>
                <a:ea typeface="+mn-ea"/>
              </a:rPr>
              <a:t>施工方案和施工方法</a:t>
            </a:r>
            <a:endParaRPr lang="zh-CN" altLang="en-US" dirty="0">
              <a:solidFill>
                <a:schemeClr val="accent2"/>
              </a:solidFill>
              <a:latin typeface="+mn-ea"/>
              <a:ea typeface="+mn-ea"/>
            </a:endParaRPr>
          </a:p>
        </p:txBody>
      </p:sp>
      <p:sp>
        <p:nvSpPr>
          <p:cNvPr id="13" name="TextBox 55"/>
          <p:cNvSpPr txBox="1">
            <a:spLocks noChangeArrowheads="1"/>
          </p:cNvSpPr>
          <p:nvPr/>
        </p:nvSpPr>
        <p:spPr bwMode="auto">
          <a:xfrm>
            <a:off x="-309184" y="166170"/>
            <a:ext cx="1497013" cy="338554"/>
          </a:xfrm>
          <a:prstGeom prst="rect">
            <a:avLst/>
          </a:prstGeom>
          <a:noFill/>
          <a:ln w="9525">
            <a:noFill/>
            <a:miter lim="800000"/>
            <a:headEnd/>
            <a:tailEnd/>
          </a:ln>
        </p:spPr>
        <p:txBody>
          <a:bodyPr>
            <a:spAutoFit/>
          </a:bodyPr>
          <a:lstStyle/>
          <a:p>
            <a:pPr algn="r">
              <a:buFont typeface="Arial" pitchFamily="34" charset="0"/>
              <a:buNone/>
            </a:pPr>
            <a:r>
              <a:rPr lang="zh-CN" altLang="en-US" sz="1600" dirty="0">
                <a:solidFill>
                  <a:schemeClr val="accent2"/>
                </a:solidFill>
                <a:latin typeface="+mn-ea"/>
                <a:ea typeface="+mn-ea"/>
                <a:cs typeface="华文细黑"/>
              </a:rPr>
              <a:t>学习任</a:t>
            </a:r>
            <a:r>
              <a:rPr lang="zh-CN" altLang="en-US" sz="1600" dirty="0" smtClean="0">
                <a:solidFill>
                  <a:schemeClr val="accent2"/>
                </a:solidFill>
                <a:latin typeface="+mn-ea"/>
                <a:ea typeface="+mn-ea"/>
                <a:cs typeface="华文细黑"/>
              </a:rPr>
              <a:t>务</a:t>
            </a:r>
            <a:r>
              <a:rPr lang="en-US" altLang="zh-CN" sz="1600" dirty="0" smtClean="0">
                <a:solidFill>
                  <a:schemeClr val="accent2"/>
                </a:solidFill>
                <a:latin typeface="+mn-ea"/>
                <a:ea typeface="+mn-ea"/>
                <a:cs typeface="华文细黑"/>
              </a:rPr>
              <a:t>3</a:t>
            </a:r>
            <a:endParaRPr lang="zh-CN" altLang="en-US" sz="1600" dirty="0">
              <a:solidFill>
                <a:schemeClr val="accent2"/>
              </a:solidFill>
              <a:latin typeface="+mn-ea"/>
              <a:ea typeface="+mn-ea"/>
              <a:cs typeface="华文细黑"/>
            </a:endParaRPr>
          </a:p>
        </p:txBody>
      </p:sp>
    </p:spTree>
  </p:cSld>
  <p:clrMapOvr>
    <a:masterClrMapping/>
  </p:clrMapOvr>
  <p:transition spd="slow" advTm="5140">
    <p:wip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5450309" y="1351938"/>
            <a:ext cx="5905500" cy="5078313"/>
          </a:xfrm>
          <a:prstGeom prst="rect">
            <a:avLst/>
          </a:prstGeom>
          <a:noFill/>
        </p:spPr>
        <p:txBody>
          <a:bodyPr>
            <a:spAutoFit/>
          </a:bodyPr>
          <a:lstStyle/>
          <a:p>
            <a:pPr marL="342900" indent="-342900">
              <a:lnSpc>
                <a:spcPct val="150000"/>
              </a:lnSpc>
            </a:pPr>
            <a:r>
              <a:rPr lang="zh-CN" altLang="en-US" dirty="0" smtClean="0">
                <a:latin typeface="+mn-ea"/>
                <a:ea typeface="+mn-ea"/>
              </a:rPr>
              <a:t>（二）平面施工测量放线</a:t>
            </a:r>
            <a:endParaRPr lang="en-US" altLang="zh-CN" dirty="0" smtClean="0">
              <a:latin typeface="+mn-ea"/>
              <a:ea typeface="+mn-ea"/>
            </a:endParaRPr>
          </a:p>
          <a:p>
            <a:pPr>
              <a:lnSpc>
                <a:spcPct val="150000"/>
              </a:lnSpc>
            </a:pPr>
            <a:r>
              <a:rPr lang="zh-CN" altLang="en-US" dirty="0" smtClean="0">
                <a:latin typeface="+mn-ea"/>
                <a:ea typeface="+mn-ea"/>
              </a:rPr>
              <a:t>（</a:t>
            </a:r>
            <a:r>
              <a:rPr lang="en-US" altLang="zh-CN" dirty="0" smtClean="0">
                <a:latin typeface="+mn-ea"/>
                <a:ea typeface="+mn-ea"/>
              </a:rPr>
              <a:t>1</a:t>
            </a:r>
            <a:r>
              <a:rPr lang="zh-CN" altLang="en-US" dirty="0" smtClean="0">
                <a:latin typeface="+mn-ea"/>
                <a:ea typeface="+mn-ea"/>
              </a:rPr>
              <a:t>）校核业主提供的测绘院现场留置的城市导线点桩和高程点（不少于</a:t>
            </a:r>
            <a:r>
              <a:rPr lang="en-US" altLang="zh-CN" dirty="0" smtClean="0">
                <a:latin typeface="+mn-ea"/>
                <a:ea typeface="+mn-ea"/>
              </a:rPr>
              <a:t>3 </a:t>
            </a:r>
            <a:r>
              <a:rPr lang="zh-CN" altLang="en-US" dirty="0" smtClean="0">
                <a:latin typeface="+mn-ea"/>
                <a:ea typeface="+mn-ea"/>
              </a:rPr>
              <a:t>个）；</a:t>
            </a:r>
            <a:endParaRPr lang="en-US" altLang="zh-CN" dirty="0" smtClean="0">
              <a:latin typeface="+mn-ea"/>
              <a:ea typeface="+mn-ea"/>
            </a:endParaRPr>
          </a:p>
          <a:p>
            <a:pPr>
              <a:lnSpc>
                <a:spcPct val="150000"/>
              </a:lnSpc>
            </a:pPr>
            <a:r>
              <a:rPr lang="zh-CN" altLang="en-US" dirty="0" smtClean="0">
                <a:latin typeface="+mn-ea"/>
                <a:ea typeface="+mn-ea"/>
              </a:rPr>
              <a:t>（</a:t>
            </a:r>
            <a:r>
              <a:rPr lang="en-US" altLang="zh-CN" dirty="0" smtClean="0">
                <a:latin typeface="+mn-ea"/>
                <a:ea typeface="+mn-ea"/>
              </a:rPr>
              <a:t>2</a:t>
            </a:r>
            <a:r>
              <a:rPr lang="zh-CN" altLang="en-US" dirty="0" smtClean="0">
                <a:latin typeface="+mn-ea"/>
                <a:ea typeface="+mn-ea"/>
              </a:rPr>
              <a:t>）平面定位及平面控制测量。①总平面定位及外控网。②基底、垫层及地下施工测量控制。③首层及首层以上各层轴线竖向传递和平面控制。</a:t>
            </a:r>
            <a:r>
              <a:rPr lang="en-US" altLang="zh-CN" dirty="0" smtClean="0">
                <a:latin typeface="+mn-ea"/>
                <a:ea typeface="+mn-ea"/>
              </a:rPr>
              <a:t>a. </a:t>
            </a:r>
            <a:r>
              <a:rPr lang="zh-CN" altLang="en-US" dirty="0" smtClean="0">
                <a:latin typeface="+mn-ea"/>
                <a:ea typeface="+mn-ea"/>
              </a:rPr>
              <a:t>首层验线及内控点留置。</a:t>
            </a:r>
            <a:r>
              <a:rPr lang="en-US" altLang="zh-CN" dirty="0" smtClean="0">
                <a:latin typeface="+mn-ea"/>
                <a:ea typeface="+mn-ea"/>
              </a:rPr>
              <a:t>b. </a:t>
            </a:r>
            <a:r>
              <a:rPr lang="zh-CN" altLang="en-US" dirty="0" smtClean="0">
                <a:latin typeface="+mn-ea"/>
                <a:ea typeface="+mn-ea"/>
              </a:rPr>
              <a:t>首层以上各层轴线传递及平面放线。</a:t>
            </a:r>
            <a:endParaRPr lang="en-US" altLang="zh-CN" dirty="0" smtClean="0">
              <a:latin typeface="+mn-ea"/>
              <a:ea typeface="+mn-ea"/>
            </a:endParaRPr>
          </a:p>
          <a:p>
            <a:pPr>
              <a:lnSpc>
                <a:spcPct val="150000"/>
              </a:lnSpc>
            </a:pPr>
            <a:r>
              <a:rPr lang="zh-CN" altLang="en-US" dirty="0" smtClean="0">
                <a:latin typeface="+mn-ea"/>
                <a:ea typeface="+mn-ea"/>
              </a:rPr>
              <a:t>（</a:t>
            </a:r>
            <a:r>
              <a:rPr lang="en-US" altLang="zh-CN" dirty="0" smtClean="0">
                <a:latin typeface="+mn-ea"/>
                <a:ea typeface="+mn-ea"/>
              </a:rPr>
              <a:t>3</a:t>
            </a:r>
            <a:r>
              <a:rPr lang="zh-CN" altLang="en-US" dirty="0" smtClean="0">
                <a:latin typeface="+mn-ea"/>
                <a:ea typeface="+mn-ea"/>
              </a:rPr>
              <a:t>）建筑物整体及各楼层垂直度和各层隔墙、门窗洞口尺寸准确位置的控制。</a:t>
            </a:r>
            <a:r>
              <a:rPr lang="zh-CN" altLang="en-US" dirty="0" smtClean="0">
                <a:latin typeface="+mn-ea"/>
              </a:rPr>
              <a:t> ①建筑物垂直度及各楼层垂直度的有效控制措施。 </a:t>
            </a:r>
            <a:r>
              <a:rPr lang="zh-CN" altLang="en-US" dirty="0" smtClean="0">
                <a:latin typeface="+mn-ea"/>
                <a:ea typeface="+mn-ea"/>
              </a:rPr>
              <a:t>②各层隔墙、门窗洞口尺寸位置准确度控制。③自检（交接检）保证体系。</a:t>
            </a:r>
            <a:endParaRPr lang="en-US" altLang="zh-CN" dirty="0" smtClean="0">
              <a:latin typeface="+mn-ea"/>
              <a:ea typeface="+mn-ea"/>
            </a:endParaRPr>
          </a:p>
          <a:p>
            <a:pPr marL="342900" indent="-342900">
              <a:lnSpc>
                <a:spcPct val="150000"/>
              </a:lnSpc>
            </a:pPr>
            <a:endParaRPr lang="en-US" altLang="zh-CN" dirty="0">
              <a:latin typeface="+mn-ea"/>
              <a:ea typeface="+mn-ea"/>
            </a:endParaRPr>
          </a:p>
        </p:txBody>
      </p:sp>
      <p:pic>
        <p:nvPicPr>
          <p:cNvPr id="8" name="Picture 2"/>
          <p:cNvPicPr>
            <a:picLocks noChangeAspect="1" noChangeArrowheads="1"/>
          </p:cNvPicPr>
          <p:nvPr/>
        </p:nvPicPr>
        <p:blipFill>
          <a:blip r:embed="rId3" cstate="print"/>
          <a:srcRect/>
          <a:stretch>
            <a:fillRect/>
          </a:stretch>
        </p:blipFill>
        <p:spPr bwMode="auto">
          <a:xfrm>
            <a:off x="0" y="1772816"/>
            <a:ext cx="4937622" cy="3384376"/>
          </a:xfrm>
          <a:prstGeom prst="rect">
            <a:avLst/>
          </a:prstGeom>
          <a:noFill/>
          <a:ln w="9525">
            <a:noFill/>
            <a:miter lim="800000"/>
            <a:headEnd/>
            <a:tailEnd/>
          </a:ln>
        </p:spPr>
      </p:pic>
      <p:sp>
        <p:nvSpPr>
          <p:cNvPr id="10" name="TextBox 54"/>
          <p:cNvSpPr txBox="1">
            <a:spLocks noChangeArrowheads="1"/>
          </p:cNvSpPr>
          <p:nvPr/>
        </p:nvSpPr>
        <p:spPr bwMode="auto">
          <a:xfrm>
            <a:off x="1398588" y="126077"/>
            <a:ext cx="5041900" cy="369332"/>
          </a:xfrm>
          <a:prstGeom prst="rect">
            <a:avLst/>
          </a:prstGeom>
          <a:noFill/>
          <a:ln w="9525">
            <a:noFill/>
            <a:miter lim="800000"/>
            <a:headEnd/>
            <a:tailEnd/>
          </a:ln>
        </p:spPr>
        <p:txBody>
          <a:bodyPr>
            <a:spAutoFit/>
          </a:bodyPr>
          <a:lstStyle/>
          <a:p>
            <a:pPr marL="0" lvl="1">
              <a:buFont typeface="Arial" pitchFamily="34" charset="0"/>
              <a:buNone/>
              <a:defRPr/>
            </a:pPr>
            <a:r>
              <a:rPr lang="zh-CN" altLang="en-US" dirty="0" smtClean="0">
                <a:solidFill>
                  <a:schemeClr val="accent2"/>
                </a:solidFill>
                <a:latin typeface="+mn-ea"/>
                <a:ea typeface="+mn-ea"/>
              </a:rPr>
              <a:t>施工方案和施工方法</a:t>
            </a:r>
            <a:endParaRPr lang="zh-CN" altLang="en-US" dirty="0">
              <a:solidFill>
                <a:schemeClr val="accent2"/>
              </a:solidFill>
              <a:latin typeface="+mn-ea"/>
              <a:ea typeface="+mn-ea"/>
            </a:endParaRPr>
          </a:p>
        </p:txBody>
      </p:sp>
      <p:sp>
        <p:nvSpPr>
          <p:cNvPr id="11" name="TextBox 55"/>
          <p:cNvSpPr txBox="1">
            <a:spLocks noChangeArrowheads="1"/>
          </p:cNvSpPr>
          <p:nvPr/>
        </p:nvSpPr>
        <p:spPr bwMode="auto">
          <a:xfrm>
            <a:off x="-309184" y="166170"/>
            <a:ext cx="1497013" cy="338554"/>
          </a:xfrm>
          <a:prstGeom prst="rect">
            <a:avLst/>
          </a:prstGeom>
          <a:noFill/>
          <a:ln w="9525">
            <a:noFill/>
            <a:miter lim="800000"/>
            <a:headEnd/>
            <a:tailEnd/>
          </a:ln>
        </p:spPr>
        <p:txBody>
          <a:bodyPr>
            <a:spAutoFit/>
          </a:bodyPr>
          <a:lstStyle/>
          <a:p>
            <a:pPr algn="r">
              <a:buFont typeface="Arial" pitchFamily="34" charset="0"/>
              <a:buNone/>
            </a:pPr>
            <a:r>
              <a:rPr lang="zh-CN" altLang="en-US" sz="1600" dirty="0">
                <a:solidFill>
                  <a:schemeClr val="accent2"/>
                </a:solidFill>
                <a:latin typeface="+mn-ea"/>
                <a:ea typeface="+mn-ea"/>
                <a:cs typeface="华文细黑"/>
              </a:rPr>
              <a:t>学习任</a:t>
            </a:r>
            <a:r>
              <a:rPr lang="zh-CN" altLang="en-US" sz="1600" dirty="0" smtClean="0">
                <a:solidFill>
                  <a:schemeClr val="accent2"/>
                </a:solidFill>
                <a:latin typeface="+mn-ea"/>
                <a:ea typeface="+mn-ea"/>
                <a:cs typeface="华文细黑"/>
              </a:rPr>
              <a:t>务</a:t>
            </a:r>
            <a:r>
              <a:rPr lang="en-US" altLang="zh-CN" sz="1600" dirty="0" smtClean="0">
                <a:solidFill>
                  <a:schemeClr val="accent2"/>
                </a:solidFill>
                <a:latin typeface="+mn-ea"/>
                <a:ea typeface="+mn-ea"/>
                <a:cs typeface="华文细黑"/>
              </a:rPr>
              <a:t>3</a:t>
            </a:r>
            <a:endParaRPr lang="zh-CN" altLang="en-US" sz="1600" dirty="0">
              <a:solidFill>
                <a:schemeClr val="accent2"/>
              </a:solidFill>
              <a:latin typeface="+mn-ea"/>
              <a:ea typeface="+mn-ea"/>
              <a:cs typeface="华文细黑"/>
            </a:endParaRPr>
          </a:p>
        </p:txBody>
      </p:sp>
    </p:spTree>
  </p:cSld>
  <p:clrMapOvr>
    <a:masterClrMapping/>
  </p:clrMapOvr>
  <p:transition spd="slow" advTm="5140">
    <p:wip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6818461" y="1679897"/>
            <a:ext cx="4608809" cy="3693319"/>
          </a:xfrm>
          <a:prstGeom prst="rect">
            <a:avLst/>
          </a:prstGeom>
          <a:noFill/>
        </p:spPr>
        <p:txBody>
          <a:bodyPr wrap="square">
            <a:spAutoFit/>
          </a:bodyPr>
          <a:lstStyle/>
          <a:p>
            <a:pPr>
              <a:lnSpc>
                <a:spcPct val="150000"/>
              </a:lnSpc>
            </a:pPr>
            <a:r>
              <a:rPr lang="zh-CN" altLang="en-US" sz="2400" dirty="0" smtClean="0">
                <a:latin typeface="+mn-ea"/>
                <a:ea typeface="+mn-ea"/>
              </a:rPr>
              <a:t>（三）施工测量高程控制</a:t>
            </a:r>
          </a:p>
          <a:p>
            <a:pPr marL="342900" indent="-342900">
              <a:lnSpc>
                <a:spcPct val="150000"/>
              </a:lnSpc>
              <a:buAutoNum type="arabicPeriod"/>
            </a:pPr>
            <a:r>
              <a:rPr lang="zh-CN" altLang="en-US" dirty="0" smtClean="0">
                <a:latin typeface="+mn-ea"/>
                <a:ea typeface="+mn-ea"/>
              </a:rPr>
              <a:t>建立高程控制网</a:t>
            </a:r>
            <a:endParaRPr lang="en-US" altLang="zh-CN" dirty="0" smtClean="0">
              <a:latin typeface="+mn-ea"/>
              <a:ea typeface="+mn-ea"/>
            </a:endParaRPr>
          </a:p>
          <a:p>
            <a:pPr marL="342900" indent="-342900">
              <a:lnSpc>
                <a:spcPct val="150000"/>
              </a:lnSpc>
            </a:pPr>
            <a:r>
              <a:rPr lang="en-US" altLang="zh-CN" dirty="0" smtClean="0">
                <a:latin typeface="+mn-ea"/>
                <a:ea typeface="+mn-ea"/>
              </a:rPr>
              <a:t>2. </a:t>
            </a:r>
            <a:r>
              <a:rPr lang="zh-CN" altLang="en-US" dirty="0" smtClean="0">
                <a:latin typeface="+mn-ea"/>
                <a:ea typeface="+mn-ea"/>
              </a:rPr>
              <a:t>首层高程测量</a:t>
            </a:r>
            <a:endParaRPr lang="en-US" altLang="zh-CN" dirty="0" smtClean="0">
              <a:latin typeface="+mn-ea"/>
              <a:ea typeface="+mn-ea"/>
            </a:endParaRPr>
          </a:p>
          <a:p>
            <a:pPr marL="342900" indent="-342900">
              <a:lnSpc>
                <a:spcPct val="150000"/>
              </a:lnSpc>
            </a:pPr>
            <a:r>
              <a:rPr lang="en-US" altLang="zh-CN" dirty="0" smtClean="0">
                <a:latin typeface="+mn-ea"/>
                <a:ea typeface="+mn-ea"/>
              </a:rPr>
              <a:t>3. </a:t>
            </a:r>
            <a:r>
              <a:rPr lang="zh-CN" altLang="en-US" dirty="0" smtClean="0">
                <a:latin typeface="+mn-ea"/>
                <a:ea typeface="+mn-ea"/>
              </a:rPr>
              <a:t>首层以上各层高程测量 </a:t>
            </a:r>
            <a:endParaRPr lang="en-US" altLang="zh-CN" dirty="0" smtClean="0">
              <a:latin typeface="+mn-ea"/>
              <a:ea typeface="+mn-ea"/>
            </a:endParaRPr>
          </a:p>
          <a:p>
            <a:pPr marL="342900" indent="-342900">
              <a:lnSpc>
                <a:spcPct val="150000"/>
              </a:lnSpc>
            </a:pPr>
            <a:endParaRPr lang="en-US" altLang="zh-CN" dirty="0" smtClean="0">
              <a:latin typeface="+mn-ea"/>
              <a:ea typeface="+mn-ea"/>
            </a:endParaRPr>
          </a:p>
          <a:p>
            <a:pPr marL="342900" indent="-342900">
              <a:lnSpc>
                <a:spcPct val="150000"/>
              </a:lnSpc>
            </a:pPr>
            <a:r>
              <a:rPr lang="zh-CN" altLang="en-US" sz="2400" dirty="0" smtClean="0">
                <a:latin typeface="+mn-ea"/>
                <a:ea typeface="+mn-ea"/>
              </a:rPr>
              <a:t>（四）精度和报验资料</a:t>
            </a:r>
            <a:endParaRPr lang="en-US" altLang="zh-CN" sz="2400" dirty="0" smtClean="0">
              <a:latin typeface="+mn-ea"/>
              <a:ea typeface="+mn-ea"/>
            </a:endParaRPr>
          </a:p>
          <a:p>
            <a:pPr marL="342900" indent="-342900">
              <a:lnSpc>
                <a:spcPct val="150000"/>
              </a:lnSpc>
              <a:buAutoNum type="arabicPeriod"/>
            </a:pPr>
            <a:r>
              <a:rPr lang="zh-CN" altLang="en-US" dirty="0" smtClean="0">
                <a:latin typeface="+mn-ea"/>
                <a:ea typeface="+mn-ea"/>
              </a:rPr>
              <a:t>精度     </a:t>
            </a:r>
            <a:endParaRPr lang="en-US" altLang="zh-CN" dirty="0" smtClean="0">
              <a:latin typeface="+mn-ea"/>
              <a:ea typeface="+mn-ea"/>
            </a:endParaRPr>
          </a:p>
          <a:p>
            <a:pPr marL="342900" indent="-342900">
              <a:lnSpc>
                <a:spcPct val="150000"/>
              </a:lnSpc>
            </a:pPr>
            <a:r>
              <a:rPr lang="en-US" altLang="zh-CN" dirty="0" smtClean="0">
                <a:latin typeface="+mn-ea"/>
                <a:ea typeface="+mn-ea"/>
              </a:rPr>
              <a:t>2. </a:t>
            </a:r>
            <a:r>
              <a:rPr lang="zh-CN" altLang="en-US" dirty="0" smtClean="0">
                <a:latin typeface="+mn-ea"/>
                <a:ea typeface="+mn-ea"/>
              </a:rPr>
              <a:t>验线报验资料</a:t>
            </a:r>
            <a:endParaRPr lang="en-US" altLang="zh-CN" dirty="0" smtClean="0">
              <a:latin typeface="+mn-ea"/>
              <a:ea typeface="+mn-ea"/>
            </a:endParaRPr>
          </a:p>
        </p:txBody>
      </p:sp>
      <p:pic>
        <p:nvPicPr>
          <p:cNvPr id="8" name="Picture 2"/>
          <p:cNvPicPr>
            <a:picLocks noChangeAspect="1" noChangeArrowheads="1"/>
          </p:cNvPicPr>
          <p:nvPr/>
        </p:nvPicPr>
        <p:blipFill>
          <a:blip r:embed="rId3" cstate="print"/>
          <a:srcRect/>
          <a:stretch>
            <a:fillRect/>
          </a:stretch>
        </p:blipFill>
        <p:spPr bwMode="auto">
          <a:xfrm>
            <a:off x="0" y="1619250"/>
            <a:ext cx="6030259" cy="3960664"/>
          </a:xfrm>
          <a:prstGeom prst="rect">
            <a:avLst/>
          </a:prstGeom>
          <a:noFill/>
          <a:ln w="9525">
            <a:noFill/>
            <a:miter lim="800000"/>
            <a:headEnd/>
            <a:tailEnd/>
          </a:ln>
        </p:spPr>
      </p:pic>
      <p:sp>
        <p:nvSpPr>
          <p:cNvPr id="10" name="TextBox 54"/>
          <p:cNvSpPr txBox="1">
            <a:spLocks noChangeArrowheads="1"/>
          </p:cNvSpPr>
          <p:nvPr/>
        </p:nvSpPr>
        <p:spPr bwMode="auto">
          <a:xfrm>
            <a:off x="1398588" y="126077"/>
            <a:ext cx="5041900" cy="369332"/>
          </a:xfrm>
          <a:prstGeom prst="rect">
            <a:avLst/>
          </a:prstGeom>
          <a:noFill/>
          <a:ln w="9525">
            <a:noFill/>
            <a:miter lim="800000"/>
            <a:headEnd/>
            <a:tailEnd/>
          </a:ln>
        </p:spPr>
        <p:txBody>
          <a:bodyPr>
            <a:spAutoFit/>
          </a:bodyPr>
          <a:lstStyle/>
          <a:p>
            <a:pPr marL="0" lvl="1">
              <a:buFont typeface="Arial" pitchFamily="34" charset="0"/>
              <a:buNone/>
              <a:defRPr/>
            </a:pPr>
            <a:r>
              <a:rPr lang="zh-CN" altLang="en-US" dirty="0" smtClean="0">
                <a:solidFill>
                  <a:schemeClr val="accent2"/>
                </a:solidFill>
                <a:latin typeface="+mn-ea"/>
                <a:ea typeface="+mn-ea"/>
              </a:rPr>
              <a:t>施工方案和施工方法</a:t>
            </a:r>
            <a:endParaRPr lang="zh-CN" altLang="en-US" dirty="0">
              <a:solidFill>
                <a:schemeClr val="accent2"/>
              </a:solidFill>
              <a:latin typeface="+mn-ea"/>
              <a:ea typeface="+mn-ea"/>
            </a:endParaRPr>
          </a:p>
        </p:txBody>
      </p:sp>
      <p:sp>
        <p:nvSpPr>
          <p:cNvPr id="11" name="TextBox 55"/>
          <p:cNvSpPr txBox="1">
            <a:spLocks noChangeArrowheads="1"/>
          </p:cNvSpPr>
          <p:nvPr/>
        </p:nvSpPr>
        <p:spPr bwMode="auto">
          <a:xfrm>
            <a:off x="-309184" y="166170"/>
            <a:ext cx="1497013" cy="338554"/>
          </a:xfrm>
          <a:prstGeom prst="rect">
            <a:avLst/>
          </a:prstGeom>
          <a:noFill/>
          <a:ln w="9525">
            <a:noFill/>
            <a:miter lim="800000"/>
            <a:headEnd/>
            <a:tailEnd/>
          </a:ln>
        </p:spPr>
        <p:txBody>
          <a:bodyPr>
            <a:spAutoFit/>
          </a:bodyPr>
          <a:lstStyle/>
          <a:p>
            <a:pPr algn="r">
              <a:buFont typeface="Arial" pitchFamily="34" charset="0"/>
              <a:buNone/>
            </a:pPr>
            <a:r>
              <a:rPr lang="zh-CN" altLang="en-US" sz="1600" dirty="0">
                <a:solidFill>
                  <a:schemeClr val="accent2"/>
                </a:solidFill>
                <a:latin typeface="+mn-ea"/>
                <a:ea typeface="+mn-ea"/>
                <a:cs typeface="华文细黑"/>
              </a:rPr>
              <a:t>学习任</a:t>
            </a:r>
            <a:r>
              <a:rPr lang="zh-CN" altLang="en-US" sz="1600" dirty="0" smtClean="0">
                <a:solidFill>
                  <a:schemeClr val="accent2"/>
                </a:solidFill>
                <a:latin typeface="+mn-ea"/>
                <a:ea typeface="+mn-ea"/>
                <a:cs typeface="华文细黑"/>
              </a:rPr>
              <a:t>务</a:t>
            </a:r>
            <a:r>
              <a:rPr lang="en-US" altLang="zh-CN" sz="1600" dirty="0" smtClean="0">
                <a:solidFill>
                  <a:schemeClr val="accent2"/>
                </a:solidFill>
                <a:latin typeface="+mn-ea"/>
                <a:ea typeface="+mn-ea"/>
                <a:cs typeface="华文细黑"/>
              </a:rPr>
              <a:t>3</a:t>
            </a:r>
            <a:endParaRPr lang="zh-CN" altLang="en-US" sz="1600" dirty="0">
              <a:solidFill>
                <a:schemeClr val="accent2"/>
              </a:solidFill>
              <a:latin typeface="+mn-ea"/>
              <a:ea typeface="+mn-ea"/>
              <a:cs typeface="华文细黑"/>
            </a:endParaRPr>
          </a:p>
        </p:txBody>
      </p:sp>
    </p:spTree>
  </p:cSld>
  <p:clrMapOvr>
    <a:masterClrMapping/>
  </p:clrMapOvr>
  <p:transition spd="slow" advTm="5140">
    <p:wipe/>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1057821" y="1546914"/>
            <a:ext cx="9740900" cy="3970318"/>
          </a:xfrm>
          <a:prstGeom prst="rect">
            <a:avLst/>
          </a:prstGeom>
          <a:noFill/>
        </p:spPr>
        <p:txBody>
          <a:bodyPr wrap="square">
            <a:spAutoFit/>
          </a:bodyPr>
          <a:lstStyle/>
          <a:p>
            <a:pPr marL="342900" indent="-342900">
              <a:lnSpc>
                <a:spcPct val="150000"/>
              </a:lnSpc>
            </a:pPr>
            <a:r>
              <a:rPr lang="zh-CN" altLang="en-US" sz="2400" dirty="0" smtClean="0">
                <a:latin typeface="+mn-ea"/>
                <a:ea typeface="+mn-ea"/>
              </a:rPr>
              <a:t>（五）测量桩、点线的留置保护，移交恢复及标识要求</a:t>
            </a:r>
            <a:endParaRPr lang="en-US" altLang="zh-CN" sz="2400" dirty="0" smtClean="0">
              <a:latin typeface="+mn-ea"/>
              <a:ea typeface="+mn-ea"/>
            </a:endParaRPr>
          </a:p>
          <a:p>
            <a:pPr marL="342900" indent="-342900">
              <a:lnSpc>
                <a:spcPct val="150000"/>
              </a:lnSpc>
              <a:buAutoNum type="arabicPeriod"/>
            </a:pPr>
            <a:r>
              <a:rPr lang="zh-CN" altLang="en-US" dirty="0" smtClean="0">
                <a:latin typeface="+mn-ea"/>
                <a:ea typeface="+mn-ea"/>
              </a:rPr>
              <a:t>留置保护</a:t>
            </a:r>
            <a:endParaRPr lang="en-US" altLang="zh-CN" dirty="0" smtClean="0">
              <a:latin typeface="+mn-ea"/>
              <a:ea typeface="+mn-ea"/>
            </a:endParaRPr>
          </a:p>
          <a:p>
            <a:pPr>
              <a:lnSpc>
                <a:spcPct val="150000"/>
              </a:lnSpc>
            </a:pPr>
            <a:r>
              <a:rPr lang="zh-CN" altLang="en-US" dirty="0" smtClean="0">
                <a:latin typeface="+mn-ea"/>
                <a:ea typeface="+mn-ea"/>
              </a:rPr>
              <a:t>（</a:t>
            </a:r>
            <a:r>
              <a:rPr lang="en-US" altLang="zh-CN" dirty="0" smtClean="0">
                <a:latin typeface="+mn-ea"/>
                <a:ea typeface="+mn-ea"/>
              </a:rPr>
              <a:t>1</a:t>
            </a:r>
            <a:r>
              <a:rPr lang="zh-CN" altLang="en-US" dirty="0" smtClean="0">
                <a:latin typeface="+mn-ea"/>
                <a:ea typeface="+mn-ea"/>
              </a:rPr>
              <a:t>）外控桩、导线控制桩、内控点、高程依据桩要做在不易碰撞的地方，要做得牢固并做保护。</a:t>
            </a:r>
          </a:p>
          <a:p>
            <a:pPr>
              <a:lnSpc>
                <a:spcPct val="150000"/>
              </a:lnSpc>
            </a:pPr>
            <a:r>
              <a:rPr lang="zh-CN" altLang="en-US" dirty="0" smtClean="0">
                <a:latin typeface="+mn-ea"/>
                <a:ea typeface="+mn-ea"/>
              </a:rPr>
              <a:t>（</a:t>
            </a:r>
            <a:r>
              <a:rPr lang="en-US" altLang="zh-CN" dirty="0" smtClean="0">
                <a:latin typeface="+mn-ea"/>
                <a:ea typeface="+mn-ea"/>
              </a:rPr>
              <a:t>2</a:t>
            </a:r>
            <a:r>
              <a:rPr lang="zh-CN" altLang="en-US" dirty="0" smtClean="0">
                <a:latin typeface="+mn-ea"/>
                <a:ea typeface="+mn-ea"/>
              </a:rPr>
              <a:t>）需要留的点、线根据工程的特点可用墨线或粉线完成，要加以保护。</a:t>
            </a:r>
            <a:endParaRPr lang="en-US" altLang="zh-CN" dirty="0" smtClean="0">
              <a:latin typeface="+mn-ea"/>
              <a:ea typeface="+mn-ea"/>
            </a:endParaRPr>
          </a:p>
          <a:p>
            <a:pPr marL="342900" indent="-342900">
              <a:lnSpc>
                <a:spcPct val="150000"/>
              </a:lnSpc>
            </a:pPr>
            <a:r>
              <a:rPr lang="en-US" altLang="zh-CN" dirty="0" smtClean="0">
                <a:latin typeface="+mn-ea"/>
                <a:ea typeface="+mn-ea"/>
              </a:rPr>
              <a:t>2. </a:t>
            </a:r>
            <a:r>
              <a:rPr lang="zh-CN" altLang="en-US" dirty="0" smtClean="0">
                <a:latin typeface="+mn-ea"/>
                <a:ea typeface="+mn-ea"/>
              </a:rPr>
              <a:t>标识</a:t>
            </a:r>
            <a:endParaRPr lang="en-US" altLang="zh-CN" dirty="0" smtClean="0">
              <a:latin typeface="+mn-ea"/>
              <a:ea typeface="+mn-ea"/>
            </a:endParaRPr>
          </a:p>
          <a:p>
            <a:pPr marL="342900" indent="-342900">
              <a:lnSpc>
                <a:spcPct val="150000"/>
              </a:lnSpc>
            </a:pPr>
            <a:r>
              <a:rPr lang="zh-CN" altLang="en-US" dirty="0" smtClean="0">
                <a:latin typeface="+mn-ea"/>
                <a:ea typeface="+mn-ea"/>
              </a:rPr>
              <a:t>所有的测量桩、点、线均应做相应、明确、明显的标识。</a:t>
            </a:r>
            <a:endParaRPr lang="en-US" altLang="zh-CN" dirty="0" smtClean="0">
              <a:latin typeface="+mn-ea"/>
              <a:ea typeface="+mn-ea"/>
            </a:endParaRPr>
          </a:p>
          <a:p>
            <a:pPr marL="342900" indent="-342900">
              <a:lnSpc>
                <a:spcPct val="150000"/>
              </a:lnSpc>
            </a:pPr>
            <a:r>
              <a:rPr lang="en-US" altLang="zh-CN" dirty="0" smtClean="0">
                <a:latin typeface="+mn-ea"/>
                <a:ea typeface="+mn-ea"/>
              </a:rPr>
              <a:t>3. </a:t>
            </a:r>
            <a:r>
              <a:rPr lang="zh-CN" altLang="en-US" dirty="0" smtClean="0">
                <a:latin typeface="+mn-ea"/>
                <a:ea typeface="+mn-ea"/>
              </a:rPr>
              <a:t>移交恢复</a:t>
            </a:r>
            <a:endParaRPr lang="en-US" altLang="zh-CN" dirty="0" smtClean="0">
              <a:latin typeface="+mn-ea"/>
              <a:ea typeface="+mn-ea"/>
            </a:endParaRPr>
          </a:p>
          <a:p>
            <a:pPr>
              <a:lnSpc>
                <a:spcPct val="150000"/>
              </a:lnSpc>
            </a:pPr>
            <a:r>
              <a:rPr lang="zh-CN" altLang="en-US" dirty="0" smtClean="0">
                <a:latin typeface="+mn-ea"/>
                <a:ea typeface="+mn-ea"/>
              </a:rPr>
              <a:t>测设留的桩、点、线均有记录（平面控制桩布置点、内控点、高程引测点、楼层水平控制线等）。项目施工组织者应告诫工程的所有参与者对测量桩、点、线加以保护，不得破坏、覆盖。</a:t>
            </a:r>
            <a:endParaRPr lang="en-US" altLang="zh-CN" dirty="0">
              <a:latin typeface="+mn-ea"/>
              <a:ea typeface="+mn-ea"/>
            </a:endParaRPr>
          </a:p>
        </p:txBody>
      </p:sp>
      <p:sp>
        <p:nvSpPr>
          <p:cNvPr id="8" name="TextBox 54"/>
          <p:cNvSpPr txBox="1">
            <a:spLocks noChangeArrowheads="1"/>
          </p:cNvSpPr>
          <p:nvPr/>
        </p:nvSpPr>
        <p:spPr bwMode="auto">
          <a:xfrm>
            <a:off x="1398588" y="126077"/>
            <a:ext cx="5041900" cy="369332"/>
          </a:xfrm>
          <a:prstGeom prst="rect">
            <a:avLst/>
          </a:prstGeom>
          <a:noFill/>
          <a:ln w="9525">
            <a:noFill/>
            <a:miter lim="800000"/>
            <a:headEnd/>
            <a:tailEnd/>
          </a:ln>
        </p:spPr>
        <p:txBody>
          <a:bodyPr>
            <a:spAutoFit/>
          </a:bodyPr>
          <a:lstStyle/>
          <a:p>
            <a:pPr marL="0" lvl="1">
              <a:buFont typeface="Arial" pitchFamily="34" charset="0"/>
              <a:buNone/>
              <a:defRPr/>
            </a:pPr>
            <a:r>
              <a:rPr lang="zh-CN" altLang="en-US" dirty="0" smtClean="0">
                <a:solidFill>
                  <a:schemeClr val="accent2"/>
                </a:solidFill>
                <a:latin typeface="+mn-ea"/>
                <a:ea typeface="+mn-ea"/>
              </a:rPr>
              <a:t>施工方案和施工方法</a:t>
            </a:r>
            <a:endParaRPr lang="zh-CN" altLang="en-US" dirty="0">
              <a:solidFill>
                <a:schemeClr val="accent2"/>
              </a:solidFill>
              <a:latin typeface="+mn-ea"/>
              <a:ea typeface="+mn-ea"/>
            </a:endParaRPr>
          </a:p>
        </p:txBody>
      </p:sp>
      <p:sp>
        <p:nvSpPr>
          <p:cNvPr id="9" name="TextBox 55"/>
          <p:cNvSpPr txBox="1">
            <a:spLocks noChangeArrowheads="1"/>
          </p:cNvSpPr>
          <p:nvPr/>
        </p:nvSpPr>
        <p:spPr bwMode="auto">
          <a:xfrm>
            <a:off x="-309184" y="166170"/>
            <a:ext cx="1497013" cy="338554"/>
          </a:xfrm>
          <a:prstGeom prst="rect">
            <a:avLst/>
          </a:prstGeom>
          <a:noFill/>
          <a:ln w="9525">
            <a:noFill/>
            <a:miter lim="800000"/>
            <a:headEnd/>
            <a:tailEnd/>
          </a:ln>
        </p:spPr>
        <p:txBody>
          <a:bodyPr>
            <a:spAutoFit/>
          </a:bodyPr>
          <a:lstStyle/>
          <a:p>
            <a:pPr algn="r">
              <a:buFont typeface="Arial" pitchFamily="34" charset="0"/>
              <a:buNone/>
            </a:pPr>
            <a:r>
              <a:rPr lang="zh-CN" altLang="en-US" sz="1600" dirty="0">
                <a:solidFill>
                  <a:schemeClr val="accent2"/>
                </a:solidFill>
                <a:latin typeface="+mn-ea"/>
                <a:ea typeface="+mn-ea"/>
                <a:cs typeface="华文细黑"/>
              </a:rPr>
              <a:t>学习任</a:t>
            </a:r>
            <a:r>
              <a:rPr lang="zh-CN" altLang="en-US" sz="1600" dirty="0" smtClean="0">
                <a:solidFill>
                  <a:schemeClr val="accent2"/>
                </a:solidFill>
                <a:latin typeface="+mn-ea"/>
                <a:ea typeface="+mn-ea"/>
                <a:cs typeface="华文细黑"/>
              </a:rPr>
              <a:t>务</a:t>
            </a:r>
            <a:r>
              <a:rPr lang="en-US" altLang="zh-CN" sz="1600" dirty="0" smtClean="0">
                <a:solidFill>
                  <a:schemeClr val="accent2"/>
                </a:solidFill>
                <a:latin typeface="+mn-ea"/>
                <a:ea typeface="+mn-ea"/>
                <a:cs typeface="华文细黑"/>
              </a:rPr>
              <a:t>3</a:t>
            </a:r>
            <a:endParaRPr lang="zh-CN" altLang="en-US" sz="1600" dirty="0">
              <a:solidFill>
                <a:schemeClr val="accent2"/>
              </a:solidFill>
              <a:latin typeface="+mn-ea"/>
              <a:ea typeface="+mn-ea"/>
              <a:cs typeface="华文细黑"/>
            </a:endParaRPr>
          </a:p>
        </p:txBody>
      </p:sp>
    </p:spTree>
  </p:cSld>
  <p:clrMapOvr>
    <a:masterClrMapping/>
  </p:clrMapOvr>
  <p:transition spd="slow" advTm="5140">
    <p:wipe/>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841797" y="1268897"/>
            <a:ext cx="5905500" cy="4752391"/>
          </a:xfrm>
          <a:prstGeom prst="rect">
            <a:avLst/>
          </a:prstGeom>
          <a:noFill/>
        </p:spPr>
        <p:txBody>
          <a:bodyPr>
            <a:spAutoFit/>
          </a:bodyPr>
          <a:lstStyle/>
          <a:p>
            <a:pPr>
              <a:lnSpc>
                <a:spcPct val="150000"/>
              </a:lnSpc>
              <a:buFont typeface="Arial" pitchFamily="34" charset="0"/>
              <a:buNone/>
            </a:pPr>
            <a:r>
              <a:rPr lang="zh-CN" altLang="en-US" sz="2400" dirty="0">
                <a:latin typeface="+mn-ea"/>
                <a:ea typeface="+mn-ea"/>
              </a:rPr>
              <a:t>二</a:t>
            </a:r>
            <a:r>
              <a:rPr lang="zh-CN" altLang="en-US" sz="2400" dirty="0" smtClean="0">
                <a:latin typeface="+mn-ea"/>
                <a:ea typeface="+mn-ea"/>
              </a:rPr>
              <a:t>、土方工程</a:t>
            </a:r>
            <a:r>
              <a:rPr lang="zh-CN" altLang="en-US" dirty="0">
                <a:latin typeface="+mn-ea"/>
                <a:ea typeface="+mn-ea"/>
              </a:rPr>
              <a:t/>
            </a:r>
            <a:br>
              <a:rPr lang="zh-CN" altLang="en-US" dirty="0">
                <a:latin typeface="+mn-ea"/>
                <a:ea typeface="+mn-ea"/>
              </a:rPr>
            </a:br>
            <a:endParaRPr lang="zh-CN" altLang="en-US" dirty="0">
              <a:latin typeface="+mn-ea"/>
              <a:ea typeface="+mn-ea"/>
            </a:endParaRPr>
          </a:p>
          <a:p>
            <a:pPr>
              <a:lnSpc>
                <a:spcPct val="150000"/>
              </a:lnSpc>
              <a:buFont typeface="Arial" pitchFamily="34" charset="0"/>
              <a:buNone/>
            </a:pPr>
            <a:r>
              <a:rPr lang="zh-CN" altLang="en-US" dirty="0" smtClean="0">
                <a:latin typeface="+mn-ea"/>
                <a:ea typeface="+mn-ea"/>
              </a:rPr>
              <a:t>（一）土方挖运</a:t>
            </a:r>
            <a:endParaRPr lang="en-US" altLang="zh-CN" dirty="0" smtClean="0">
              <a:latin typeface="+mn-ea"/>
              <a:ea typeface="+mn-ea"/>
            </a:endParaRPr>
          </a:p>
          <a:p>
            <a:pPr>
              <a:lnSpc>
                <a:spcPct val="150000"/>
              </a:lnSpc>
            </a:pPr>
            <a:r>
              <a:rPr lang="zh-CN" altLang="en-US" dirty="0" smtClean="0">
                <a:latin typeface="+mn-ea"/>
                <a:ea typeface="+mn-ea"/>
              </a:rPr>
              <a:t>（</a:t>
            </a:r>
            <a:r>
              <a:rPr lang="en-US" altLang="zh-CN" dirty="0" smtClean="0">
                <a:latin typeface="+mn-ea"/>
                <a:ea typeface="+mn-ea"/>
              </a:rPr>
              <a:t>1</a:t>
            </a:r>
            <a:r>
              <a:rPr lang="zh-CN" altLang="en-US" dirty="0" smtClean="0">
                <a:latin typeface="+mn-ea"/>
                <a:ea typeface="+mn-ea"/>
              </a:rPr>
              <a:t>）土方施工流程。</a:t>
            </a:r>
            <a:endParaRPr lang="en-US" altLang="zh-CN" dirty="0" smtClean="0">
              <a:latin typeface="+mn-ea"/>
              <a:ea typeface="+mn-ea"/>
            </a:endParaRPr>
          </a:p>
          <a:p>
            <a:pPr>
              <a:lnSpc>
                <a:spcPct val="150000"/>
              </a:lnSpc>
            </a:pPr>
            <a:r>
              <a:rPr lang="zh-CN" altLang="en-US" dirty="0" smtClean="0">
                <a:latin typeface="+mn-ea"/>
                <a:ea typeface="+mn-ea"/>
              </a:rPr>
              <a:t>（</a:t>
            </a:r>
            <a:r>
              <a:rPr lang="en-US" altLang="zh-CN" dirty="0" smtClean="0">
                <a:latin typeface="+mn-ea"/>
                <a:ea typeface="+mn-ea"/>
              </a:rPr>
              <a:t>2</a:t>
            </a:r>
            <a:r>
              <a:rPr lang="zh-CN" altLang="en-US" dirty="0" smtClean="0">
                <a:latin typeface="+mn-ea"/>
                <a:ea typeface="+mn-ea"/>
              </a:rPr>
              <a:t>）开挖范围测量放线。</a:t>
            </a:r>
            <a:endParaRPr lang="en-US" altLang="zh-CN" dirty="0" smtClean="0">
              <a:latin typeface="+mn-ea"/>
              <a:ea typeface="+mn-ea"/>
            </a:endParaRPr>
          </a:p>
          <a:p>
            <a:pPr>
              <a:lnSpc>
                <a:spcPct val="150000"/>
              </a:lnSpc>
            </a:pPr>
            <a:r>
              <a:rPr lang="zh-CN" altLang="en-US" dirty="0" smtClean="0">
                <a:latin typeface="+mn-ea"/>
                <a:ea typeface="+mn-ea"/>
              </a:rPr>
              <a:t>（</a:t>
            </a:r>
            <a:r>
              <a:rPr lang="en-US" altLang="zh-CN" dirty="0" smtClean="0">
                <a:latin typeface="+mn-ea"/>
                <a:ea typeface="+mn-ea"/>
              </a:rPr>
              <a:t>3</a:t>
            </a:r>
            <a:r>
              <a:rPr lang="zh-CN" altLang="en-US" dirty="0" smtClean="0">
                <a:latin typeface="+mn-ea"/>
                <a:ea typeface="+mn-ea"/>
              </a:rPr>
              <a:t>）边坡开挖及修坡。</a:t>
            </a:r>
            <a:endParaRPr lang="en-US" altLang="zh-CN" dirty="0" smtClean="0">
              <a:latin typeface="+mn-ea"/>
              <a:ea typeface="+mn-ea"/>
            </a:endParaRPr>
          </a:p>
          <a:p>
            <a:pPr>
              <a:lnSpc>
                <a:spcPct val="150000"/>
              </a:lnSpc>
            </a:pPr>
            <a:r>
              <a:rPr lang="zh-CN" altLang="en-US" dirty="0" smtClean="0">
                <a:latin typeface="+mn-ea"/>
                <a:ea typeface="+mn-ea"/>
              </a:rPr>
              <a:t>（</a:t>
            </a:r>
            <a:r>
              <a:rPr lang="en-US" altLang="zh-CN" dirty="0" smtClean="0">
                <a:latin typeface="+mn-ea"/>
                <a:ea typeface="+mn-ea"/>
              </a:rPr>
              <a:t>4</a:t>
            </a:r>
            <a:r>
              <a:rPr lang="zh-CN" altLang="en-US" dirty="0" smtClean="0">
                <a:latin typeface="+mn-ea"/>
                <a:ea typeface="+mn-ea"/>
              </a:rPr>
              <a:t>）分步开挖。</a:t>
            </a:r>
            <a:endParaRPr lang="en-US" altLang="zh-CN" dirty="0" smtClean="0">
              <a:latin typeface="+mn-ea"/>
              <a:ea typeface="+mn-ea"/>
            </a:endParaRPr>
          </a:p>
          <a:p>
            <a:pPr>
              <a:lnSpc>
                <a:spcPct val="150000"/>
              </a:lnSpc>
            </a:pPr>
            <a:r>
              <a:rPr lang="zh-CN" altLang="en-US" dirty="0" smtClean="0">
                <a:latin typeface="+mn-ea"/>
                <a:ea typeface="+mn-ea"/>
              </a:rPr>
              <a:t>（</a:t>
            </a:r>
            <a:r>
              <a:rPr lang="en-US" altLang="zh-CN" dirty="0" smtClean="0">
                <a:latin typeface="+mn-ea"/>
                <a:ea typeface="+mn-ea"/>
              </a:rPr>
              <a:t>5</a:t>
            </a:r>
            <a:r>
              <a:rPr lang="zh-CN" altLang="en-US" dirty="0" smtClean="0">
                <a:latin typeface="+mn-ea"/>
                <a:ea typeface="+mn-ea"/>
              </a:rPr>
              <a:t>）人工配合清底。</a:t>
            </a:r>
            <a:endParaRPr lang="en-US" altLang="zh-CN" dirty="0" smtClean="0">
              <a:latin typeface="+mn-ea"/>
              <a:ea typeface="+mn-ea"/>
            </a:endParaRPr>
          </a:p>
          <a:p>
            <a:pPr>
              <a:lnSpc>
                <a:spcPct val="150000"/>
              </a:lnSpc>
            </a:pPr>
            <a:r>
              <a:rPr lang="zh-CN" altLang="en-US" dirty="0" smtClean="0">
                <a:latin typeface="+mn-ea"/>
                <a:ea typeface="+mn-ea"/>
              </a:rPr>
              <a:t>（</a:t>
            </a:r>
            <a:r>
              <a:rPr lang="en-US" altLang="zh-CN" dirty="0" smtClean="0">
                <a:latin typeface="+mn-ea"/>
                <a:ea typeface="+mn-ea"/>
              </a:rPr>
              <a:t>6</a:t>
            </a:r>
            <a:r>
              <a:rPr lang="zh-CN" altLang="en-US" dirty="0" smtClean="0">
                <a:latin typeface="+mn-ea"/>
                <a:ea typeface="+mn-ea"/>
              </a:rPr>
              <a:t>）交通运输及组织。</a:t>
            </a:r>
            <a:endParaRPr lang="en-US" altLang="zh-CN" dirty="0" smtClean="0">
              <a:latin typeface="+mn-ea"/>
              <a:ea typeface="+mn-ea"/>
            </a:endParaRPr>
          </a:p>
          <a:p>
            <a:pPr>
              <a:lnSpc>
                <a:spcPct val="150000"/>
              </a:lnSpc>
            </a:pPr>
            <a:r>
              <a:rPr lang="zh-CN" altLang="en-US" dirty="0" smtClean="0">
                <a:latin typeface="+mn-ea"/>
                <a:ea typeface="+mn-ea"/>
              </a:rPr>
              <a:t>（</a:t>
            </a:r>
            <a:r>
              <a:rPr lang="en-US" altLang="zh-CN" dirty="0" smtClean="0">
                <a:latin typeface="+mn-ea"/>
                <a:ea typeface="+mn-ea"/>
              </a:rPr>
              <a:t>7</a:t>
            </a:r>
            <a:r>
              <a:rPr lang="zh-CN" altLang="en-US" dirty="0" smtClean="0">
                <a:latin typeface="+mn-ea"/>
                <a:ea typeface="+mn-ea"/>
              </a:rPr>
              <a:t>）土方挖至设计标高后，请地质勘察单位、设计单位、甲方、监理施工单位验槽，合格后及时进行下步施工。</a:t>
            </a:r>
            <a:endParaRPr lang="en-US" altLang="zh-CN" dirty="0">
              <a:latin typeface="+mn-ea"/>
              <a:ea typeface="+mn-ea"/>
            </a:endParaRPr>
          </a:p>
        </p:txBody>
      </p:sp>
      <p:pic>
        <p:nvPicPr>
          <p:cNvPr id="6146" name="Picture 2"/>
          <p:cNvPicPr>
            <a:picLocks noChangeAspect="1" noChangeArrowheads="1"/>
          </p:cNvPicPr>
          <p:nvPr/>
        </p:nvPicPr>
        <p:blipFill>
          <a:blip r:embed="rId3" cstate="print"/>
          <a:srcRect/>
          <a:stretch>
            <a:fillRect/>
          </a:stretch>
        </p:blipFill>
        <p:spPr bwMode="auto">
          <a:xfrm>
            <a:off x="7250509" y="2204864"/>
            <a:ext cx="4244975" cy="3162300"/>
          </a:xfrm>
          <a:prstGeom prst="rect">
            <a:avLst/>
          </a:prstGeom>
          <a:noFill/>
          <a:ln w="9525">
            <a:noFill/>
            <a:miter lim="800000"/>
            <a:headEnd/>
            <a:tailEnd/>
          </a:ln>
        </p:spPr>
      </p:pic>
      <p:sp>
        <p:nvSpPr>
          <p:cNvPr id="8" name="TextBox 54"/>
          <p:cNvSpPr txBox="1">
            <a:spLocks noChangeArrowheads="1"/>
          </p:cNvSpPr>
          <p:nvPr/>
        </p:nvSpPr>
        <p:spPr bwMode="auto">
          <a:xfrm>
            <a:off x="1398588" y="126077"/>
            <a:ext cx="5041900" cy="369332"/>
          </a:xfrm>
          <a:prstGeom prst="rect">
            <a:avLst/>
          </a:prstGeom>
          <a:noFill/>
          <a:ln w="9525">
            <a:noFill/>
            <a:miter lim="800000"/>
            <a:headEnd/>
            <a:tailEnd/>
          </a:ln>
        </p:spPr>
        <p:txBody>
          <a:bodyPr>
            <a:spAutoFit/>
          </a:bodyPr>
          <a:lstStyle/>
          <a:p>
            <a:pPr marL="0" lvl="1">
              <a:buFont typeface="Arial" pitchFamily="34" charset="0"/>
              <a:buNone/>
              <a:defRPr/>
            </a:pPr>
            <a:r>
              <a:rPr lang="zh-CN" altLang="en-US" dirty="0" smtClean="0">
                <a:solidFill>
                  <a:schemeClr val="accent2"/>
                </a:solidFill>
                <a:latin typeface="+mn-ea"/>
                <a:ea typeface="+mn-ea"/>
              </a:rPr>
              <a:t>施工方案和施工方法</a:t>
            </a:r>
            <a:endParaRPr lang="zh-CN" altLang="en-US" dirty="0">
              <a:solidFill>
                <a:schemeClr val="accent2"/>
              </a:solidFill>
              <a:latin typeface="+mn-ea"/>
              <a:ea typeface="+mn-ea"/>
            </a:endParaRPr>
          </a:p>
        </p:txBody>
      </p:sp>
      <p:sp>
        <p:nvSpPr>
          <p:cNvPr id="10" name="TextBox 55"/>
          <p:cNvSpPr txBox="1">
            <a:spLocks noChangeArrowheads="1"/>
          </p:cNvSpPr>
          <p:nvPr/>
        </p:nvSpPr>
        <p:spPr bwMode="auto">
          <a:xfrm>
            <a:off x="-309184" y="166170"/>
            <a:ext cx="1497013" cy="338554"/>
          </a:xfrm>
          <a:prstGeom prst="rect">
            <a:avLst/>
          </a:prstGeom>
          <a:noFill/>
          <a:ln w="9525">
            <a:noFill/>
            <a:miter lim="800000"/>
            <a:headEnd/>
            <a:tailEnd/>
          </a:ln>
        </p:spPr>
        <p:txBody>
          <a:bodyPr>
            <a:spAutoFit/>
          </a:bodyPr>
          <a:lstStyle/>
          <a:p>
            <a:pPr algn="r">
              <a:buFont typeface="Arial" pitchFamily="34" charset="0"/>
              <a:buNone/>
            </a:pPr>
            <a:r>
              <a:rPr lang="zh-CN" altLang="en-US" sz="1600" dirty="0">
                <a:solidFill>
                  <a:schemeClr val="accent2"/>
                </a:solidFill>
                <a:latin typeface="+mn-ea"/>
                <a:ea typeface="+mn-ea"/>
                <a:cs typeface="华文细黑"/>
              </a:rPr>
              <a:t>学习任</a:t>
            </a:r>
            <a:r>
              <a:rPr lang="zh-CN" altLang="en-US" sz="1600" dirty="0" smtClean="0">
                <a:solidFill>
                  <a:schemeClr val="accent2"/>
                </a:solidFill>
                <a:latin typeface="+mn-ea"/>
                <a:ea typeface="+mn-ea"/>
                <a:cs typeface="华文细黑"/>
              </a:rPr>
              <a:t>务</a:t>
            </a:r>
            <a:r>
              <a:rPr lang="en-US" altLang="zh-CN" sz="1600" dirty="0" smtClean="0">
                <a:solidFill>
                  <a:schemeClr val="accent2"/>
                </a:solidFill>
                <a:latin typeface="+mn-ea"/>
                <a:ea typeface="+mn-ea"/>
                <a:cs typeface="华文细黑"/>
              </a:rPr>
              <a:t>3</a:t>
            </a:r>
            <a:endParaRPr lang="zh-CN" altLang="en-US" sz="1600" dirty="0">
              <a:solidFill>
                <a:schemeClr val="accent2"/>
              </a:solidFill>
              <a:latin typeface="+mn-ea"/>
              <a:ea typeface="+mn-ea"/>
              <a:cs typeface="华文细黑"/>
            </a:endParaRPr>
          </a:p>
        </p:txBody>
      </p:sp>
    </p:spTree>
  </p:cSld>
  <p:clrMapOvr>
    <a:masterClrMapping/>
  </p:clrMapOvr>
  <p:transition spd="slow" advTm="5140">
    <p:wip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 name="图片 27"/>
          <p:cNvPicPr>
            <a:picLocks noChangeAspect="1"/>
          </p:cNvPicPr>
          <p:nvPr/>
        </p:nvPicPr>
        <p:blipFill>
          <a:blip r:embed="rId3" cstate="print"/>
          <a:srcRect/>
          <a:stretch>
            <a:fillRect/>
          </a:stretch>
        </p:blipFill>
        <p:spPr bwMode="auto">
          <a:xfrm>
            <a:off x="0" y="2454275"/>
            <a:ext cx="12196763" cy="4403725"/>
          </a:xfrm>
          <a:prstGeom prst="rect">
            <a:avLst/>
          </a:prstGeom>
          <a:noFill/>
          <a:ln w="9525">
            <a:noFill/>
            <a:miter lim="800000"/>
            <a:headEnd/>
            <a:tailEnd/>
          </a:ln>
        </p:spPr>
      </p:pic>
      <p:grpSp>
        <p:nvGrpSpPr>
          <p:cNvPr id="2" name="组合 7"/>
          <p:cNvGrpSpPr>
            <a:grpSpLocks/>
          </p:cNvGrpSpPr>
          <p:nvPr/>
        </p:nvGrpSpPr>
        <p:grpSpPr bwMode="auto">
          <a:xfrm>
            <a:off x="4948238" y="1328738"/>
            <a:ext cx="2301875" cy="2308225"/>
            <a:chOff x="6609209" y="790981"/>
            <a:chExt cx="2301875" cy="2308226"/>
          </a:xfrm>
        </p:grpSpPr>
        <p:sp>
          <p:nvSpPr>
            <p:cNvPr id="25606" name="Oval 5"/>
            <p:cNvSpPr>
              <a:spLocks noChangeArrowheads="1"/>
            </p:cNvSpPr>
            <p:nvPr/>
          </p:nvSpPr>
          <p:spPr bwMode="auto">
            <a:xfrm>
              <a:off x="6609209" y="790981"/>
              <a:ext cx="2301875" cy="2308226"/>
            </a:xfrm>
            <a:prstGeom prst="ellipse">
              <a:avLst/>
            </a:prstGeom>
            <a:solidFill>
              <a:srgbClr val="FFFFFF"/>
            </a:solidFill>
            <a:ln w="9525">
              <a:noFill/>
              <a:round/>
              <a:headEnd/>
              <a:tailEnd/>
            </a:ln>
          </p:spPr>
          <p:txBody>
            <a:bodyPr/>
            <a:lstStyle/>
            <a:p>
              <a:pPr>
                <a:buFont typeface="Arial" pitchFamily="34" charset="0"/>
                <a:buNone/>
              </a:pPr>
              <a:endParaRPr lang="zh-CN" altLang="en-US"/>
            </a:p>
          </p:txBody>
        </p:sp>
        <p:sp>
          <p:nvSpPr>
            <p:cNvPr id="25607" name="Freeform 6"/>
            <p:cNvSpPr>
              <a:spLocks noEditPoints="1"/>
            </p:cNvSpPr>
            <p:nvPr/>
          </p:nvSpPr>
          <p:spPr bwMode="auto">
            <a:xfrm>
              <a:off x="6733034" y="914806"/>
              <a:ext cx="2054225" cy="2058988"/>
            </a:xfrm>
            <a:custGeom>
              <a:avLst/>
              <a:gdLst>
                <a:gd name="T0" fmla="*/ 1027113 w 3306"/>
                <a:gd name="T1" fmla="*/ 0 h 3306"/>
                <a:gd name="T2" fmla="*/ 2054225 w 3306"/>
                <a:gd name="T3" fmla="*/ 1029494 h 3306"/>
                <a:gd name="T4" fmla="*/ 1027113 w 3306"/>
                <a:gd name="T5" fmla="*/ 2058988 h 3306"/>
                <a:gd name="T6" fmla="*/ 0 w 3306"/>
                <a:gd name="T7" fmla="*/ 1029494 h 3306"/>
                <a:gd name="T8" fmla="*/ 1027113 w 3306"/>
                <a:gd name="T9" fmla="*/ 0 h 3306"/>
                <a:gd name="T10" fmla="*/ 1027113 w 3306"/>
                <a:gd name="T11" fmla="*/ 69754 h 3306"/>
                <a:gd name="T12" fmla="*/ 1984011 w 3306"/>
                <a:gd name="T13" fmla="*/ 1029494 h 3306"/>
                <a:gd name="T14" fmla="*/ 1027113 w 3306"/>
                <a:gd name="T15" fmla="*/ 1988611 h 3306"/>
                <a:gd name="T16" fmla="*/ 69593 w 3306"/>
                <a:gd name="T17" fmla="*/ 1029494 h 3306"/>
                <a:gd name="T18" fmla="*/ 1027113 w 3306"/>
                <a:gd name="T19" fmla="*/ 69754 h 330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306"/>
                <a:gd name="T31" fmla="*/ 0 h 3306"/>
                <a:gd name="T32" fmla="*/ 3306 w 3306"/>
                <a:gd name="T33" fmla="*/ 3306 h 330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306" h="3306">
                  <a:moveTo>
                    <a:pt x="1653" y="0"/>
                  </a:moveTo>
                  <a:cubicBezTo>
                    <a:pt x="2565" y="0"/>
                    <a:pt x="3306" y="740"/>
                    <a:pt x="3306" y="1653"/>
                  </a:cubicBezTo>
                  <a:cubicBezTo>
                    <a:pt x="3306" y="2565"/>
                    <a:pt x="2565" y="3306"/>
                    <a:pt x="1653" y="3306"/>
                  </a:cubicBezTo>
                  <a:cubicBezTo>
                    <a:pt x="740" y="3306"/>
                    <a:pt x="0" y="2565"/>
                    <a:pt x="0" y="1653"/>
                  </a:cubicBezTo>
                  <a:cubicBezTo>
                    <a:pt x="0" y="740"/>
                    <a:pt x="740" y="0"/>
                    <a:pt x="1653" y="0"/>
                  </a:cubicBezTo>
                  <a:close/>
                  <a:moveTo>
                    <a:pt x="1653" y="112"/>
                  </a:moveTo>
                  <a:cubicBezTo>
                    <a:pt x="2503" y="112"/>
                    <a:pt x="3193" y="802"/>
                    <a:pt x="3193" y="1653"/>
                  </a:cubicBezTo>
                  <a:cubicBezTo>
                    <a:pt x="3193" y="2503"/>
                    <a:pt x="2503" y="3193"/>
                    <a:pt x="1653" y="3193"/>
                  </a:cubicBezTo>
                  <a:cubicBezTo>
                    <a:pt x="802" y="3193"/>
                    <a:pt x="112" y="2503"/>
                    <a:pt x="112" y="1653"/>
                  </a:cubicBezTo>
                  <a:cubicBezTo>
                    <a:pt x="112" y="802"/>
                    <a:pt x="802" y="112"/>
                    <a:pt x="1653" y="112"/>
                  </a:cubicBezTo>
                  <a:close/>
                </a:path>
              </a:pathLst>
            </a:custGeom>
            <a:solidFill>
              <a:schemeClr val="tx1"/>
            </a:solidFill>
            <a:ln w="9525">
              <a:noFill/>
              <a:round/>
              <a:headEnd/>
              <a:tailEnd/>
            </a:ln>
          </p:spPr>
          <p:txBody>
            <a:bodyPr/>
            <a:lstStyle/>
            <a:p>
              <a:endParaRPr lang="zh-CN" altLang="en-US"/>
            </a:p>
          </p:txBody>
        </p:sp>
      </p:grpSp>
      <p:sp>
        <p:nvSpPr>
          <p:cNvPr id="13" name="TextBox 12"/>
          <p:cNvSpPr txBox="1"/>
          <p:nvPr/>
        </p:nvSpPr>
        <p:spPr>
          <a:xfrm>
            <a:off x="1489869" y="4437063"/>
            <a:ext cx="9577064" cy="769441"/>
          </a:xfrm>
          <a:prstGeom prst="rect">
            <a:avLst/>
          </a:prstGeom>
          <a:noFill/>
        </p:spPr>
        <p:txBody>
          <a:bodyPr wrap="square">
            <a:spAutoFit/>
          </a:bodyPr>
          <a:lstStyle/>
          <a:p>
            <a:r>
              <a:rPr lang="zh-CN" altLang="en-US" sz="4400" dirty="0">
                <a:solidFill>
                  <a:schemeClr val="accent2"/>
                </a:solidFill>
                <a:latin typeface="+mn-ea"/>
                <a:ea typeface="+mn-ea"/>
              </a:rPr>
              <a:t>单</a:t>
            </a:r>
            <a:r>
              <a:rPr lang="zh-CN" altLang="en-US" sz="4400" dirty="0" smtClean="0">
                <a:solidFill>
                  <a:schemeClr val="accent2"/>
                </a:solidFill>
                <a:latin typeface="+mn-ea"/>
                <a:ea typeface="+mn-ea"/>
              </a:rPr>
              <a:t>元六</a:t>
            </a:r>
            <a:r>
              <a:rPr lang="zh-CN" altLang="en-US" sz="4400" dirty="0">
                <a:solidFill>
                  <a:schemeClr val="accent2"/>
                </a:solidFill>
                <a:latin typeface="+mn-ea"/>
                <a:ea typeface="+mn-ea"/>
              </a:rPr>
              <a:t>　</a:t>
            </a:r>
            <a:r>
              <a:rPr lang="zh-CN" altLang="en-US" sz="4400" dirty="0" smtClean="0">
                <a:solidFill>
                  <a:schemeClr val="accent2"/>
                </a:solidFill>
                <a:latin typeface="+mn-ea"/>
                <a:ea typeface="+mn-ea"/>
              </a:rPr>
              <a:t>单位工程施工组织设计实例</a:t>
            </a:r>
            <a:endParaRPr lang="zh-CN" altLang="en-US" sz="4400" b="1" dirty="0">
              <a:solidFill>
                <a:schemeClr val="accent2"/>
              </a:solidFill>
              <a:latin typeface="+mn-ea"/>
              <a:ea typeface="+mn-ea"/>
            </a:endParaRPr>
          </a:p>
        </p:txBody>
      </p:sp>
      <p:cxnSp>
        <p:nvCxnSpPr>
          <p:cNvPr id="14" name="直接连接符 13"/>
          <p:cNvCxnSpPr>
            <a:cxnSpLocks noChangeShapeType="1"/>
          </p:cNvCxnSpPr>
          <p:nvPr/>
        </p:nvCxnSpPr>
        <p:spPr bwMode="auto">
          <a:xfrm>
            <a:off x="2641600" y="5397500"/>
            <a:ext cx="6913563" cy="0"/>
          </a:xfrm>
          <a:prstGeom prst="line">
            <a:avLst/>
          </a:prstGeom>
          <a:noFill/>
          <a:ln w="9525" algn="ctr">
            <a:solidFill>
              <a:schemeClr val="accent2"/>
            </a:solidFill>
            <a:round/>
            <a:headEnd/>
            <a:tailEnd/>
          </a:ln>
        </p:spPr>
      </p:cxnSp>
      <p:sp>
        <p:nvSpPr>
          <p:cNvPr id="12" name="Freeform 12"/>
          <p:cNvSpPr>
            <a:spLocks noEditPoints="1"/>
          </p:cNvSpPr>
          <p:nvPr/>
        </p:nvSpPr>
        <p:spPr bwMode="auto">
          <a:xfrm>
            <a:off x="5518150" y="1905000"/>
            <a:ext cx="1160463" cy="1155700"/>
          </a:xfrm>
          <a:custGeom>
            <a:avLst/>
            <a:gdLst>
              <a:gd name="T0" fmla="*/ 1049184 w 954"/>
              <a:gd name="T1" fmla="*/ 995816 h 944"/>
              <a:gd name="T2" fmla="*/ 928686 w 954"/>
              <a:gd name="T3" fmla="*/ 995816 h 944"/>
              <a:gd name="T4" fmla="*/ 760719 w 954"/>
              <a:gd name="T5" fmla="*/ 672451 h 944"/>
              <a:gd name="T6" fmla="*/ 743679 w 954"/>
              <a:gd name="T7" fmla="*/ 736144 h 944"/>
              <a:gd name="T8" fmla="*/ 651176 w 954"/>
              <a:gd name="T9" fmla="*/ 805962 h 944"/>
              <a:gd name="T10" fmla="*/ 951812 w 954"/>
              <a:gd name="T11" fmla="*/ 1141575 h 944"/>
              <a:gd name="T12" fmla="*/ 1145339 w 954"/>
              <a:gd name="T13" fmla="*/ 1011739 h 944"/>
              <a:gd name="T14" fmla="*/ 1002932 w 954"/>
              <a:gd name="T15" fmla="*/ 862305 h 944"/>
              <a:gd name="T16" fmla="*/ 791148 w 954"/>
              <a:gd name="T17" fmla="*/ 687150 h 944"/>
              <a:gd name="T18" fmla="*/ 419917 w 954"/>
              <a:gd name="T19" fmla="*/ 410330 h 944"/>
              <a:gd name="T20" fmla="*/ 483209 w 954"/>
              <a:gd name="T21" fmla="*/ 393182 h 944"/>
              <a:gd name="T22" fmla="*/ 500249 w 954"/>
              <a:gd name="T23" fmla="*/ 329489 h 944"/>
              <a:gd name="T24" fmla="*/ 514855 w 954"/>
              <a:gd name="T25" fmla="*/ 270695 h 944"/>
              <a:gd name="T26" fmla="*/ 223956 w 954"/>
              <a:gd name="T27" fmla="*/ 25722 h 944"/>
              <a:gd name="T28" fmla="*/ 183790 w 954"/>
              <a:gd name="T29" fmla="*/ 327039 h 944"/>
              <a:gd name="T30" fmla="*/ 1217 w 954"/>
              <a:gd name="T31" fmla="*/ 249873 h 944"/>
              <a:gd name="T32" fmla="*/ 345671 w 954"/>
              <a:gd name="T33" fmla="*/ 497295 h 944"/>
              <a:gd name="T34" fmla="*/ 389488 w 954"/>
              <a:gd name="T35" fmla="*/ 440952 h 944"/>
              <a:gd name="T36" fmla="*/ 1119779 w 954"/>
              <a:gd name="T37" fmla="*/ 111463 h 944"/>
              <a:gd name="T38" fmla="*/ 962766 w 954"/>
              <a:gd name="T39" fmla="*/ 0 h 944"/>
              <a:gd name="T40" fmla="*/ 545284 w 954"/>
              <a:gd name="T41" fmla="*/ 374809 h 944"/>
              <a:gd name="T42" fmla="*/ 485643 w 954"/>
              <a:gd name="T43" fmla="*/ 460549 h 944"/>
              <a:gd name="T44" fmla="*/ 434523 w 954"/>
              <a:gd name="T45" fmla="*/ 486272 h 944"/>
              <a:gd name="T46" fmla="*/ 440609 w 954"/>
              <a:gd name="T47" fmla="*/ 645504 h 944"/>
              <a:gd name="T48" fmla="*/ 103458 w 954"/>
              <a:gd name="T49" fmla="*/ 940697 h 944"/>
              <a:gd name="T50" fmla="*/ 66943 w 954"/>
              <a:gd name="T51" fmla="*/ 1156273 h 944"/>
              <a:gd name="T52" fmla="*/ 240996 w 954"/>
              <a:gd name="T53" fmla="*/ 979892 h 944"/>
              <a:gd name="T54" fmla="*/ 514855 w 954"/>
              <a:gd name="T55" fmla="*/ 720221 h 944"/>
              <a:gd name="T56" fmla="*/ 668216 w 954"/>
              <a:gd name="T57" fmla="*/ 720221 h 944"/>
              <a:gd name="T58" fmla="*/ 712033 w 954"/>
              <a:gd name="T59" fmla="*/ 623457 h 944"/>
              <a:gd name="T60" fmla="*/ 777760 w 954"/>
              <a:gd name="T61" fmla="*/ 609983 h 944"/>
              <a:gd name="T62" fmla="*/ 1119779 w 954"/>
              <a:gd name="T63" fmla="*/ 111463 h 944"/>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954"/>
              <a:gd name="T97" fmla="*/ 0 h 944"/>
              <a:gd name="T98" fmla="*/ 954 w 954"/>
              <a:gd name="T99" fmla="*/ 944 h 944"/>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954" h="944">
                <a:moveTo>
                  <a:pt x="813" y="764"/>
                </a:moveTo>
                <a:cubicBezTo>
                  <a:pt x="840" y="764"/>
                  <a:pt x="862" y="786"/>
                  <a:pt x="862" y="813"/>
                </a:cubicBezTo>
                <a:cubicBezTo>
                  <a:pt x="862" y="841"/>
                  <a:pt x="840" y="863"/>
                  <a:pt x="813" y="863"/>
                </a:cubicBezTo>
                <a:cubicBezTo>
                  <a:pt x="786" y="863"/>
                  <a:pt x="763" y="841"/>
                  <a:pt x="763" y="813"/>
                </a:cubicBezTo>
                <a:cubicBezTo>
                  <a:pt x="763" y="786"/>
                  <a:pt x="786" y="764"/>
                  <a:pt x="813" y="764"/>
                </a:cubicBezTo>
                <a:close/>
                <a:moveTo>
                  <a:pt x="625" y="549"/>
                </a:moveTo>
                <a:lnTo>
                  <a:pt x="637" y="574"/>
                </a:lnTo>
                <a:lnTo>
                  <a:pt x="611" y="601"/>
                </a:lnTo>
                <a:lnTo>
                  <a:pt x="586" y="625"/>
                </a:lnTo>
                <a:cubicBezTo>
                  <a:pt x="571" y="640"/>
                  <a:pt x="554" y="651"/>
                  <a:pt x="535" y="658"/>
                </a:cubicBezTo>
                <a:lnTo>
                  <a:pt x="703" y="826"/>
                </a:lnTo>
                <a:lnTo>
                  <a:pt x="782" y="932"/>
                </a:lnTo>
                <a:lnTo>
                  <a:pt x="824" y="943"/>
                </a:lnTo>
                <a:lnTo>
                  <a:pt x="941" y="826"/>
                </a:lnTo>
                <a:lnTo>
                  <a:pt x="930" y="783"/>
                </a:lnTo>
                <a:lnTo>
                  <a:pt x="824" y="704"/>
                </a:lnTo>
                <a:lnTo>
                  <a:pt x="666" y="546"/>
                </a:lnTo>
                <a:lnTo>
                  <a:pt x="650" y="561"/>
                </a:lnTo>
                <a:lnTo>
                  <a:pt x="625" y="549"/>
                </a:lnTo>
                <a:close/>
                <a:moveTo>
                  <a:pt x="345" y="335"/>
                </a:moveTo>
                <a:lnTo>
                  <a:pt x="372" y="308"/>
                </a:lnTo>
                <a:lnTo>
                  <a:pt x="397" y="321"/>
                </a:lnTo>
                <a:lnTo>
                  <a:pt x="384" y="296"/>
                </a:lnTo>
                <a:lnTo>
                  <a:pt x="411" y="269"/>
                </a:lnTo>
                <a:lnTo>
                  <a:pt x="414" y="266"/>
                </a:lnTo>
                <a:cubicBezTo>
                  <a:pt x="420" y="251"/>
                  <a:pt x="423" y="235"/>
                  <a:pt x="423" y="221"/>
                </a:cubicBezTo>
                <a:cubicBezTo>
                  <a:pt x="423" y="108"/>
                  <a:pt x="316" y="0"/>
                  <a:pt x="204" y="1"/>
                </a:cubicBezTo>
                <a:cubicBezTo>
                  <a:pt x="203" y="1"/>
                  <a:pt x="191" y="14"/>
                  <a:pt x="184" y="21"/>
                </a:cubicBezTo>
                <a:cubicBezTo>
                  <a:pt x="274" y="111"/>
                  <a:pt x="266" y="96"/>
                  <a:pt x="266" y="151"/>
                </a:cubicBezTo>
                <a:cubicBezTo>
                  <a:pt x="266" y="196"/>
                  <a:pt x="195" y="267"/>
                  <a:pt x="151" y="267"/>
                </a:cubicBezTo>
                <a:cubicBezTo>
                  <a:pt x="94" y="267"/>
                  <a:pt x="112" y="276"/>
                  <a:pt x="20" y="184"/>
                </a:cubicBezTo>
                <a:cubicBezTo>
                  <a:pt x="13" y="191"/>
                  <a:pt x="1" y="204"/>
                  <a:pt x="1" y="204"/>
                </a:cubicBezTo>
                <a:cubicBezTo>
                  <a:pt x="2" y="316"/>
                  <a:pt x="108" y="424"/>
                  <a:pt x="220" y="424"/>
                </a:cubicBezTo>
                <a:cubicBezTo>
                  <a:pt x="240" y="424"/>
                  <a:pt x="262" y="417"/>
                  <a:pt x="284" y="406"/>
                </a:cubicBezTo>
                <a:lnTo>
                  <a:pt x="288" y="411"/>
                </a:lnTo>
                <a:cubicBezTo>
                  <a:pt x="295" y="392"/>
                  <a:pt x="305" y="375"/>
                  <a:pt x="320" y="360"/>
                </a:cubicBezTo>
                <a:lnTo>
                  <a:pt x="345" y="335"/>
                </a:lnTo>
                <a:close/>
                <a:moveTo>
                  <a:pt x="920" y="91"/>
                </a:moveTo>
                <a:lnTo>
                  <a:pt x="854" y="26"/>
                </a:lnTo>
                <a:cubicBezTo>
                  <a:pt x="837" y="9"/>
                  <a:pt x="814" y="0"/>
                  <a:pt x="791" y="0"/>
                </a:cubicBezTo>
                <a:cubicBezTo>
                  <a:pt x="768" y="0"/>
                  <a:pt x="746" y="9"/>
                  <a:pt x="728" y="26"/>
                </a:cubicBezTo>
                <a:lnTo>
                  <a:pt x="448" y="306"/>
                </a:lnTo>
                <a:cubicBezTo>
                  <a:pt x="457" y="323"/>
                  <a:pt x="450" y="348"/>
                  <a:pt x="437" y="361"/>
                </a:cubicBezTo>
                <a:cubicBezTo>
                  <a:pt x="428" y="370"/>
                  <a:pt x="413" y="376"/>
                  <a:pt x="399" y="376"/>
                </a:cubicBezTo>
                <a:cubicBezTo>
                  <a:pt x="393" y="376"/>
                  <a:pt x="387" y="375"/>
                  <a:pt x="382" y="372"/>
                </a:cubicBezTo>
                <a:lnTo>
                  <a:pt x="357" y="397"/>
                </a:lnTo>
                <a:cubicBezTo>
                  <a:pt x="323" y="432"/>
                  <a:pt x="323" y="488"/>
                  <a:pt x="357" y="523"/>
                </a:cubicBezTo>
                <a:lnTo>
                  <a:pt x="362" y="527"/>
                </a:lnTo>
                <a:lnTo>
                  <a:pt x="143" y="746"/>
                </a:lnTo>
                <a:lnTo>
                  <a:pt x="85" y="768"/>
                </a:lnTo>
                <a:lnTo>
                  <a:pt x="0" y="889"/>
                </a:lnTo>
                <a:lnTo>
                  <a:pt x="55" y="944"/>
                </a:lnTo>
                <a:lnTo>
                  <a:pt x="176" y="859"/>
                </a:lnTo>
                <a:lnTo>
                  <a:pt x="198" y="800"/>
                </a:lnTo>
                <a:lnTo>
                  <a:pt x="416" y="582"/>
                </a:lnTo>
                <a:lnTo>
                  <a:pt x="423" y="588"/>
                </a:lnTo>
                <a:cubicBezTo>
                  <a:pt x="440" y="606"/>
                  <a:pt x="463" y="614"/>
                  <a:pt x="486" y="614"/>
                </a:cubicBezTo>
                <a:cubicBezTo>
                  <a:pt x="509" y="614"/>
                  <a:pt x="531" y="606"/>
                  <a:pt x="549" y="588"/>
                </a:cubicBezTo>
                <a:lnTo>
                  <a:pt x="574" y="564"/>
                </a:lnTo>
                <a:cubicBezTo>
                  <a:pt x="565" y="547"/>
                  <a:pt x="572" y="522"/>
                  <a:pt x="585" y="509"/>
                </a:cubicBezTo>
                <a:cubicBezTo>
                  <a:pt x="594" y="500"/>
                  <a:pt x="609" y="494"/>
                  <a:pt x="622" y="494"/>
                </a:cubicBezTo>
                <a:cubicBezTo>
                  <a:pt x="629" y="494"/>
                  <a:pt x="634" y="495"/>
                  <a:pt x="639" y="498"/>
                </a:cubicBezTo>
                <a:lnTo>
                  <a:pt x="920" y="217"/>
                </a:lnTo>
                <a:cubicBezTo>
                  <a:pt x="954" y="183"/>
                  <a:pt x="954" y="126"/>
                  <a:pt x="920" y="91"/>
                </a:cubicBezTo>
                <a:close/>
              </a:path>
            </a:pathLst>
          </a:custGeom>
          <a:solidFill>
            <a:schemeClr val="tx1"/>
          </a:solidFill>
          <a:ln w="9525">
            <a:noFill/>
            <a:round/>
            <a:headEnd/>
            <a:tailEnd/>
          </a:ln>
        </p:spPr>
        <p:txBody>
          <a:bodyPr/>
          <a:lstStyle/>
          <a:p>
            <a:endParaRPr lang="zh-CN" altLang="en-US"/>
          </a:p>
        </p:txBody>
      </p:sp>
    </p:spTree>
  </p:cSld>
  <p:clrMapOvr>
    <a:masterClrMapping/>
  </p:clrMapOvr>
  <p:transition spd="slow" advTm="5622">
    <p:push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wipe(down)">
                                      <p:cBhvr>
                                        <p:cTn id="7" dur="500"/>
                                        <p:tgtEl>
                                          <p:spTgt spid="28"/>
                                        </p:tgtEl>
                                      </p:cBhvr>
                                    </p:animEffect>
                                  </p:childTnLst>
                                </p:cTn>
                              </p:par>
                            </p:childTnLst>
                          </p:cTn>
                        </p:par>
                        <p:par>
                          <p:cTn id="8" fill="hold">
                            <p:stCondLst>
                              <p:cond delay="500"/>
                            </p:stCondLst>
                            <p:childTnLst>
                              <p:par>
                                <p:cTn id="9" presetID="21" presetClass="entr" presetSubtype="1"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heel(1)">
                                      <p:cBhvr>
                                        <p:cTn id="11" dur="1000"/>
                                        <p:tgtEl>
                                          <p:spTgt spid="2"/>
                                        </p:tgtEl>
                                      </p:cBhvr>
                                    </p:animEffect>
                                  </p:childTnLst>
                                </p:cTn>
                              </p:par>
                            </p:childTnLst>
                          </p:cTn>
                        </p:par>
                        <p:par>
                          <p:cTn id="12" fill="hold">
                            <p:stCondLst>
                              <p:cond delay="1500"/>
                            </p:stCondLst>
                            <p:childTnLst>
                              <p:par>
                                <p:cTn id="13" presetID="31" presetClass="entr" presetSubtype="0" fill="hold" grpId="0" nodeType="afterEffect">
                                  <p:stCondLst>
                                    <p:cond delay="0"/>
                                  </p:stCondLst>
                                  <p:childTnLst>
                                    <p:set>
                                      <p:cBhvr>
                                        <p:cTn id="14" dur="1" fill="hold">
                                          <p:stCondLst>
                                            <p:cond delay="0"/>
                                          </p:stCondLst>
                                        </p:cTn>
                                        <p:tgtEl>
                                          <p:spTgt spid="12"/>
                                        </p:tgtEl>
                                        <p:attrNameLst>
                                          <p:attrName>style.visibility</p:attrName>
                                        </p:attrNameLst>
                                      </p:cBhvr>
                                      <p:to>
                                        <p:strVal val="visible"/>
                                      </p:to>
                                    </p:set>
                                    <p:anim calcmode="lin" valueType="num">
                                      <p:cBhvr>
                                        <p:cTn id="15" dur="500" fill="hold"/>
                                        <p:tgtEl>
                                          <p:spTgt spid="12"/>
                                        </p:tgtEl>
                                        <p:attrNameLst>
                                          <p:attrName>ppt_w</p:attrName>
                                        </p:attrNameLst>
                                      </p:cBhvr>
                                      <p:tavLst>
                                        <p:tav tm="0">
                                          <p:val>
                                            <p:fltVal val="0"/>
                                          </p:val>
                                        </p:tav>
                                        <p:tav tm="100000">
                                          <p:val>
                                            <p:strVal val="#ppt_w"/>
                                          </p:val>
                                        </p:tav>
                                      </p:tavLst>
                                    </p:anim>
                                    <p:anim calcmode="lin" valueType="num">
                                      <p:cBhvr>
                                        <p:cTn id="16" dur="500" fill="hold"/>
                                        <p:tgtEl>
                                          <p:spTgt spid="12"/>
                                        </p:tgtEl>
                                        <p:attrNameLst>
                                          <p:attrName>ppt_h</p:attrName>
                                        </p:attrNameLst>
                                      </p:cBhvr>
                                      <p:tavLst>
                                        <p:tav tm="0">
                                          <p:val>
                                            <p:fltVal val="0"/>
                                          </p:val>
                                        </p:tav>
                                        <p:tav tm="100000">
                                          <p:val>
                                            <p:strVal val="#ppt_h"/>
                                          </p:val>
                                        </p:tav>
                                      </p:tavLst>
                                    </p:anim>
                                    <p:anim calcmode="lin" valueType="num">
                                      <p:cBhvr>
                                        <p:cTn id="17" dur="500" fill="hold"/>
                                        <p:tgtEl>
                                          <p:spTgt spid="12"/>
                                        </p:tgtEl>
                                        <p:attrNameLst>
                                          <p:attrName>style.rotation</p:attrName>
                                        </p:attrNameLst>
                                      </p:cBhvr>
                                      <p:tavLst>
                                        <p:tav tm="0">
                                          <p:val>
                                            <p:fltVal val="90"/>
                                          </p:val>
                                        </p:tav>
                                        <p:tav tm="100000">
                                          <p:val>
                                            <p:fltVal val="0"/>
                                          </p:val>
                                        </p:tav>
                                      </p:tavLst>
                                    </p:anim>
                                    <p:animEffect transition="in" filter="fade">
                                      <p:cBhvr>
                                        <p:cTn id="18" dur="500"/>
                                        <p:tgtEl>
                                          <p:spTgt spid="12"/>
                                        </p:tgtEl>
                                      </p:cBhvr>
                                    </p:animEffect>
                                  </p:childTnLst>
                                </p:cTn>
                              </p:par>
                            </p:childTnLst>
                          </p:cTn>
                        </p:par>
                        <p:par>
                          <p:cTn id="19" fill="hold">
                            <p:stCondLst>
                              <p:cond delay="2000"/>
                            </p:stCondLst>
                            <p:childTnLst>
                              <p:par>
                                <p:cTn id="20" presetID="41" presetClass="entr" presetSubtype="0" fill="hold" grpId="0" nodeType="afterEffect">
                                  <p:stCondLst>
                                    <p:cond delay="0"/>
                                  </p:stCondLst>
                                  <p:iterate type="lt">
                                    <p:tmPct val="10000"/>
                                  </p:iterate>
                                  <p:childTnLst>
                                    <p:set>
                                      <p:cBhvr>
                                        <p:cTn id="21" dur="1" fill="hold">
                                          <p:stCondLst>
                                            <p:cond delay="0"/>
                                          </p:stCondLst>
                                        </p:cTn>
                                        <p:tgtEl>
                                          <p:spTgt spid="13"/>
                                        </p:tgtEl>
                                        <p:attrNameLst>
                                          <p:attrName>style.visibility</p:attrName>
                                        </p:attrNameLst>
                                      </p:cBhvr>
                                      <p:to>
                                        <p:strVal val="visible"/>
                                      </p:to>
                                    </p:set>
                                    <p:anim calcmode="lin" valueType="num">
                                      <p:cBhvr>
                                        <p:cTn id="22" dur="5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23" dur="500" fill="hold"/>
                                        <p:tgtEl>
                                          <p:spTgt spid="13"/>
                                        </p:tgtEl>
                                        <p:attrNameLst>
                                          <p:attrName>ppt_y</p:attrName>
                                        </p:attrNameLst>
                                      </p:cBhvr>
                                      <p:tavLst>
                                        <p:tav tm="0">
                                          <p:val>
                                            <p:strVal val="#ppt_y"/>
                                          </p:val>
                                        </p:tav>
                                        <p:tav tm="100000">
                                          <p:val>
                                            <p:strVal val="#ppt_y"/>
                                          </p:val>
                                        </p:tav>
                                      </p:tavLst>
                                    </p:anim>
                                    <p:anim calcmode="lin" valueType="num">
                                      <p:cBhvr>
                                        <p:cTn id="24" dur="5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25" dur="5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26" dur="500" tmFilter="0,0; .5, 1; 1, 1"/>
                                        <p:tgtEl>
                                          <p:spTgt spid="13"/>
                                        </p:tgtEl>
                                      </p:cBhvr>
                                    </p:animEffect>
                                  </p:childTnLst>
                                </p:cTn>
                              </p:par>
                            </p:childTnLst>
                          </p:cTn>
                        </p:par>
                        <p:par>
                          <p:cTn id="27" fill="hold">
                            <p:stCondLst>
                              <p:cond delay="3200"/>
                            </p:stCondLst>
                            <p:childTnLst>
                              <p:par>
                                <p:cTn id="28" presetID="16" presetClass="entr" presetSubtype="21" fill="hold" nodeType="afterEffect">
                                  <p:stCondLst>
                                    <p:cond delay="0"/>
                                  </p:stCondLst>
                                  <p:childTnLst>
                                    <p:set>
                                      <p:cBhvr>
                                        <p:cTn id="29" dur="1" fill="hold">
                                          <p:stCondLst>
                                            <p:cond delay="0"/>
                                          </p:stCondLst>
                                        </p:cTn>
                                        <p:tgtEl>
                                          <p:spTgt spid="14"/>
                                        </p:tgtEl>
                                        <p:attrNameLst>
                                          <p:attrName>style.visibility</p:attrName>
                                        </p:attrNameLst>
                                      </p:cBhvr>
                                      <p:to>
                                        <p:strVal val="visible"/>
                                      </p:to>
                                    </p:set>
                                    <p:animEffect transition="in" filter="barn(inVertical)">
                                      <p:cBhvr>
                                        <p:cTn id="30"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2"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841797" y="1268760"/>
            <a:ext cx="9937104" cy="4662815"/>
          </a:xfrm>
          <a:prstGeom prst="rect">
            <a:avLst/>
          </a:prstGeom>
          <a:noFill/>
        </p:spPr>
        <p:txBody>
          <a:bodyPr wrap="square">
            <a:spAutoFit/>
          </a:bodyPr>
          <a:lstStyle/>
          <a:p>
            <a:pPr>
              <a:lnSpc>
                <a:spcPct val="150000"/>
              </a:lnSpc>
              <a:buFont typeface="Arial" pitchFamily="34" charset="0"/>
              <a:buNone/>
            </a:pPr>
            <a:r>
              <a:rPr lang="zh-CN" altLang="en-US" dirty="0" smtClean="0">
                <a:latin typeface="+mn-ea"/>
                <a:ea typeface="+mn-ea"/>
              </a:rPr>
              <a:t>（二）地基钎探、验槽</a:t>
            </a:r>
          </a:p>
          <a:p>
            <a:pPr>
              <a:lnSpc>
                <a:spcPct val="150000"/>
              </a:lnSpc>
            </a:pPr>
            <a:r>
              <a:rPr lang="zh-CN" altLang="en-US" dirty="0" smtClean="0">
                <a:latin typeface="+mn-ea"/>
                <a:ea typeface="+mn-ea"/>
              </a:rPr>
              <a:t>基槽清土完成后，对基础进行钎探，并根据基槽宽度尺寸和地基土质情况，绘制钎探图。钎探完毕，还要会同勘察部门、设计院、甲方和监理一起进行验槽，根据现场实际情况及钎探记录核对地质资料，检查地基土与工程地质勘察报告、设计图纸要求是否相符，如有不符，按照勘察部门和设计院的要求进行处理。</a:t>
            </a:r>
            <a:endParaRPr lang="en-US" altLang="zh-CN" dirty="0" smtClean="0">
              <a:latin typeface="+mn-ea"/>
              <a:ea typeface="+mn-ea"/>
            </a:endParaRPr>
          </a:p>
          <a:p>
            <a:pPr>
              <a:lnSpc>
                <a:spcPct val="150000"/>
              </a:lnSpc>
            </a:pPr>
            <a:endParaRPr lang="en-US" altLang="zh-CN" dirty="0" smtClean="0">
              <a:latin typeface="+mn-ea"/>
              <a:ea typeface="+mn-ea"/>
            </a:endParaRPr>
          </a:p>
          <a:p>
            <a:pPr>
              <a:lnSpc>
                <a:spcPct val="150000"/>
              </a:lnSpc>
            </a:pPr>
            <a:r>
              <a:rPr lang="zh-CN" altLang="en-US" dirty="0" smtClean="0">
                <a:latin typeface="+mn-ea"/>
                <a:ea typeface="+mn-ea"/>
              </a:rPr>
              <a:t>（三）土方回填</a:t>
            </a:r>
            <a:endParaRPr lang="en-US" altLang="zh-CN" dirty="0" smtClean="0">
              <a:latin typeface="+mn-ea"/>
              <a:ea typeface="+mn-ea"/>
            </a:endParaRPr>
          </a:p>
          <a:p>
            <a:pPr>
              <a:lnSpc>
                <a:spcPct val="150000"/>
              </a:lnSpc>
            </a:pPr>
            <a:r>
              <a:rPr lang="zh-CN" altLang="en-US" dirty="0" smtClean="0">
                <a:latin typeface="+mn-ea"/>
                <a:ea typeface="+mn-ea"/>
              </a:rPr>
              <a:t>主要为基础肥槽回填土。肥槽回填为地下柱以外范围内进行素土回填。</a:t>
            </a:r>
            <a:endParaRPr lang="en-US" altLang="zh-CN" dirty="0" smtClean="0">
              <a:latin typeface="+mn-ea"/>
              <a:ea typeface="+mn-ea"/>
            </a:endParaRPr>
          </a:p>
          <a:p>
            <a:pPr>
              <a:lnSpc>
                <a:spcPct val="150000"/>
              </a:lnSpc>
            </a:pPr>
            <a:r>
              <a:rPr lang="zh-CN" altLang="en-US" dirty="0" smtClean="0">
                <a:latin typeface="+mn-ea"/>
                <a:ea typeface="+mn-ea"/>
              </a:rPr>
              <a:t>夯实以蛙式打夯机为主，配以人工夯实。</a:t>
            </a:r>
            <a:endParaRPr lang="en-US" altLang="zh-CN" dirty="0" smtClean="0">
              <a:latin typeface="+mn-ea"/>
              <a:ea typeface="+mn-ea"/>
            </a:endParaRPr>
          </a:p>
          <a:p>
            <a:pPr marL="342900" indent="-342900">
              <a:lnSpc>
                <a:spcPct val="150000"/>
              </a:lnSpc>
              <a:buAutoNum type="arabicPeriod"/>
            </a:pPr>
            <a:r>
              <a:rPr lang="zh-CN" altLang="en-US" dirty="0" smtClean="0">
                <a:latin typeface="+mn-ea"/>
                <a:ea typeface="+mn-ea"/>
              </a:rPr>
              <a:t>施工流程</a:t>
            </a:r>
            <a:endParaRPr lang="en-US" altLang="zh-CN" dirty="0" smtClean="0">
              <a:latin typeface="+mn-ea"/>
              <a:ea typeface="+mn-ea"/>
            </a:endParaRPr>
          </a:p>
          <a:p>
            <a:pPr marL="342900" indent="-342900">
              <a:lnSpc>
                <a:spcPct val="150000"/>
              </a:lnSpc>
            </a:pPr>
            <a:r>
              <a:rPr lang="en-US" altLang="zh-CN" dirty="0" smtClean="0">
                <a:latin typeface="+mn-ea"/>
                <a:ea typeface="+mn-ea"/>
              </a:rPr>
              <a:t>2. </a:t>
            </a:r>
            <a:r>
              <a:rPr lang="zh-CN" altLang="en-US" dirty="0" smtClean="0">
                <a:latin typeface="+mn-ea"/>
                <a:ea typeface="+mn-ea"/>
              </a:rPr>
              <a:t>施工方法</a:t>
            </a:r>
            <a:endParaRPr lang="en-US" altLang="zh-CN" dirty="0">
              <a:latin typeface="+mn-ea"/>
              <a:ea typeface="+mn-ea"/>
            </a:endParaRPr>
          </a:p>
        </p:txBody>
      </p:sp>
      <p:sp>
        <p:nvSpPr>
          <p:cNvPr id="8" name="TextBox 54"/>
          <p:cNvSpPr txBox="1">
            <a:spLocks noChangeArrowheads="1"/>
          </p:cNvSpPr>
          <p:nvPr/>
        </p:nvSpPr>
        <p:spPr bwMode="auto">
          <a:xfrm>
            <a:off x="1398588" y="126077"/>
            <a:ext cx="5041900" cy="369332"/>
          </a:xfrm>
          <a:prstGeom prst="rect">
            <a:avLst/>
          </a:prstGeom>
          <a:noFill/>
          <a:ln w="9525">
            <a:noFill/>
            <a:miter lim="800000"/>
            <a:headEnd/>
            <a:tailEnd/>
          </a:ln>
        </p:spPr>
        <p:txBody>
          <a:bodyPr>
            <a:spAutoFit/>
          </a:bodyPr>
          <a:lstStyle/>
          <a:p>
            <a:pPr marL="0" lvl="1">
              <a:buFont typeface="Arial" pitchFamily="34" charset="0"/>
              <a:buNone/>
              <a:defRPr/>
            </a:pPr>
            <a:r>
              <a:rPr lang="zh-CN" altLang="en-US" dirty="0" smtClean="0">
                <a:solidFill>
                  <a:schemeClr val="accent2"/>
                </a:solidFill>
                <a:latin typeface="+mn-ea"/>
                <a:ea typeface="+mn-ea"/>
              </a:rPr>
              <a:t>施工方案和施工方法</a:t>
            </a:r>
            <a:endParaRPr lang="zh-CN" altLang="en-US" dirty="0">
              <a:solidFill>
                <a:schemeClr val="accent2"/>
              </a:solidFill>
              <a:latin typeface="+mn-ea"/>
              <a:ea typeface="+mn-ea"/>
            </a:endParaRPr>
          </a:p>
        </p:txBody>
      </p:sp>
      <p:sp>
        <p:nvSpPr>
          <p:cNvPr id="9" name="TextBox 55"/>
          <p:cNvSpPr txBox="1">
            <a:spLocks noChangeArrowheads="1"/>
          </p:cNvSpPr>
          <p:nvPr/>
        </p:nvSpPr>
        <p:spPr bwMode="auto">
          <a:xfrm>
            <a:off x="-309184" y="166170"/>
            <a:ext cx="1497013" cy="338554"/>
          </a:xfrm>
          <a:prstGeom prst="rect">
            <a:avLst/>
          </a:prstGeom>
          <a:noFill/>
          <a:ln w="9525">
            <a:noFill/>
            <a:miter lim="800000"/>
            <a:headEnd/>
            <a:tailEnd/>
          </a:ln>
        </p:spPr>
        <p:txBody>
          <a:bodyPr>
            <a:spAutoFit/>
          </a:bodyPr>
          <a:lstStyle/>
          <a:p>
            <a:pPr algn="r">
              <a:buFont typeface="Arial" pitchFamily="34" charset="0"/>
              <a:buNone/>
            </a:pPr>
            <a:r>
              <a:rPr lang="zh-CN" altLang="en-US" sz="1600" dirty="0">
                <a:solidFill>
                  <a:schemeClr val="accent2"/>
                </a:solidFill>
                <a:latin typeface="+mn-ea"/>
                <a:ea typeface="+mn-ea"/>
                <a:cs typeface="华文细黑"/>
              </a:rPr>
              <a:t>学习任</a:t>
            </a:r>
            <a:r>
              <a:rPr lang="zh-CN" altLang="en-US" sz="1600" dirty="0" smtClean="0">
                <a:solidFill>
                  <a:schemeClr val="accent2"/>
                </a:solidFill>
                <a:latin typeface="+mn-ea"/>
                <a:ea typeface="+mn-ea"/>
                <a:cs typeface="华文细黑"/>
              </a:rPr>
              <a:t>务</a:t>
            </a:r>
            <a:r>
              <a:rPr lang="en-US" altLang="zh-CN" sz="1600" dirty="0" smtClean="0">
                <a:solidFill>
                  <a:schemeClr val="accent2"/>
                </a:solidFill>
                <a:latin typeface="+mn-ea"/>
                <a:ea typeface="+mn-ea"/>
                <a:cs typeface="华文细黑"/>
              </a:rPr>
              <a:t>3</a:t>
            </a:r>
            <a:endParaRPr lang="zh-CN" altLang="en-US" sz="1600" dirty="0">
              <a:solidFill>
                <a:schemeClr val="accent2"/>
              </a:solidFill>
              <a:latin typeface="+mn-ea"/>
              <a:ea typeface="+mn-ea"/>
              <a:cs typeface="华文细黑"/>
            </a:endParaRPr>
          </a:p>
        </p:txBody>
      </p:sp>
    </p:spTree>
  </p:cSld>
  <p:clrMapOvr>
    <a:masterClrMapping/>
  </p:clrMapOvr>
  <p:transition spd="slow" advTm="5140">
    <p:wipe/>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5233987" y="908720"/>
            <a:ext cx="6553025" cy="5124480"/>
          </a:xfrm>
          <a:prstGeom prst="rect">
            <a:avLst/>
          </a:prstGeom>
          <a:noFill/>
        </p:spPr>
        <p:txBody>
          <a:bodyPr wrap="square">
            <a:spAutoFit/>
          </a:bodyPr>
          <a:lstStyle/>
          <a:p>
            <a:pPr>
              <a:lnSpc>
                <a:spcPct val="150000"/>
              </a:lnSpc>
            </a:pPr>
            <a:r>
              <a:rPr lang="zh-CN" altLang="en-US" sz="2400" dirty="0" smtClean="0">
                <a:latin typeface="+mn-ea"/>
                <a:ea typeface="+mn-ea"/>
              </a:rPr>
              <a:t>三、钢筋工程</a:t>
            </a:r>
            <a:endParaRPr lang="en-US" altLang="zh-CN" sz="2400" dirty="0" smtClean="0">
              <a:latin typeface="+mn-ea"/>
              <a:ea typeface="+mn-ea"/>
            </a:endParaRPr>
          </a:p>
          <a:p>
            <a:pPr>
              <a:lnSpc>
                <a:spcPct val="150000"/>
              </a:lnSpc>
            </a:pPr>
            <a:endParaRPr lang="en-US" altLang="zh-CN" dirty="0" smtClean="0">
              <a:latin typeface="+mn-ea"/>
              <a:ea typeface="+mn-ea"/>
            </a:endParaRPr>
          </a:p>
          <a:p>
            <a:pPr>
              <a:lnSpc>
                <a:spcPct val="150000"/>
              </a:lnSpc>
            </a:pPr>
            <a:r>
              <a:rPr lang="zh-CN" altLang="en-US" sz="1600" dirty="0" smtClean="0">
                <a:latin typeface="+mn-ea"/>
                <a:ea typeface="+mn-ea"/>
              </a:rPr>
              <a:t>本工程结构形式为框架填充墙结构。钢筋工程的重点是钢筋的下料、定位、绑扎、机械连接和焊接。</a:t>
            </a:r>
            <a:endParaRPr lang="en-US" altLang="zh-CN" sz="1600" dirty="0" smtClean="0">
              <a:latin typeface="+mn-ea"/>
              <a:ea typeface="+mn-ea"/>
            </a:endParaRPr>
          </a:p>
          <a:p>
            <a:pPr>
              <a:lnSpc>
                <a:spcPct val="150000"/>
              </a:lnSpc>
            </a:pPr>
            <a:r>
              <a:rPr lang="zh-CN" altLang="en-US" sz="1600" dirty="0" smtClean="0">
                <a:latin typeface="+mn-ea"/>
                <a:ea typeface="+mn-ea"/>
              </a:rPr>
              <a:t>（一）钢筋原材料管理</a:t>
            </a:r>
            <a:endParaRPr lang="en-US" altLang="zh-CN" sz="1600" dirty="0" smtClean="0">
              <a:latin typeface="+mn-ea"/>
              <a:ea typeface="+mn-ea"/>
            </a:endParaRPr>
          </a:p>
          <a:p>
            <a:pPr>
              <a:lnSpc>
                <a:spcPct val="150000"/>
              </a:lnSpc>
            </a:pPr>
            <a:r>
              <a:rPr lang="zh-CN" altLang="en-US" sz="1600" dirty="0" smtClean="0">
                <a:latin typeface="+mn-ea"/>
                <a:ea typeface="+mn-ea"/>
              </a:rPr>
              <a:t>（二）钢筋加工与运输</a:t>
            </a:r>
            <a:endParaRPr lang="en-US" altLang="zh-CN" sz="1600" dirty="0" smtClean="0">
              <a:latin typeface="+mn-ea"/>
              <a:ea typeface="+mn-ea"/>
            </a:endParaRPr>
          </a:p>
          <a:p>
            <a:pPr>
              <a:lnSpc>
                <a:spcPct val="150000"/>
              </a:lnSpc>
            </a:pPr>
            <a:r>
              <a:rPr lang="zh-CN" altLang="en-US" sz="1600" dirty="0" smtClean="0">
                <a:latin typeface="+mn-ea"/>
                <a:ea typeface="+mn-ea"/>
              </a:rPr>
              <a:t>（三）钢筋代换</a:t>
            </a:r>
            <a:endParaRPr lang="en-US" altLang="zh-CN" sz="1600" dirty="0" smtClean="0">
              <a:latin typeface="+mn-ea"/>
              <a:ea typeface="+mn-ea"/>
            </a:endParaRPr>
          </a:p>
          <a:p>
            <a:pPr>
              <a:lnSpc>
                <a:spcPct val="150000"/>
              </a:lnSpc>
            </a:pPr>
            <a:r>
              <a:rPr lang="zh-CN" altLang="en-US" sz="1600" dirty="0" smtClean="0">
                <a:latin typeface="+mn-ea"/>
                <a:ea typeface="+mn-ea"/>
              </a:rPr>
              <a:t>（四）钢筋连接</a:t>
            </a:r>
            <a:endParaRPr lang="en-US" altLang="zh-CN" sz="1600" dirty="0" smtClean="0">
              <a:latin typeface="+mn-ea"/>
              <a:ea typeface="+mn-ea"/>
            </a:endParaRPr>
          </a:p>
          <a:p>
            <a:pPr marL="342900" indent="-342900">
              <a:lnSpc>
                <a:spcPct val="150000"/>
              </a:lnSpc>
              <a:buAutoNum type="arabicPeriod"/>
            </a:pPr>
            <a:r>
              <a:rPr lang="zh-CN" altLang="en-US" sz="1600" dirty="0" smtClean="0">
                <a:latin typeface="+mn-ea"/>
                <a:ea typeface="+mn-ea"/>
              </a:rPr>
              <a:t>本工程钢筋连接形式</a:t>
            </a:r>
            <a:endParaRPr lang="en-US" altLang="zh-CN" sz="1600" dirty="0" smtClean="0">
              <a:latin typeface="+mn-ea"/>
              <a:ea typeface="+mn-ea"/>
            </a:endParaRPr>
          </a:p>
          <a:p>
            <a:pPr marL="342900" indent="-342900">
              <a:lnSpc>
                <a:spcPct val="150000"/>
              </a:lnSpc>
              <a:buAutoNum type="arabicPeriod"/>
            </a:pPr>
            <a:r>
              <a:rPr lang="zh-CN" altLang="en-US" sz="1600" dirty="0" smtClean="0">
                <a:latin typeface="+mn-ea"/>
                <a:ea typeface="+mn-ea"/>
              </a:rPr>
              <a:t>钢筋滚压直螺纹连接施工  （</a:t>
            </a:r>
            <a:r>
              <a:rPr lang="en-US" altLang="zh-CN" sz="1600" dirty="0" smtClean="0">
                <a:latin typeface="+mn-ea"/>
                <a:ea typeface="+mn-ea"/>
              </a:rPr>
              <a:t>1</a:t>
            </a:r>
            <a:r>
              <a:rPr lang="zh-CN" altLang="en-US" sz="1600" dirty="0" smtClean="0">
                <a:latin typeface="+mn-ea"/>
                <a:ea typeface="+mn-ea"/>
              </a:rPr>
              <a:t>）技术特点；（</a:t>
            </a:r>
            <a:r>
              <a:rPr lang="en-US" altLang="zh-CN" sz="1600" dirty="0" smtClean="0">
                <a:latin typeface="+mn-ea"/>
                <a:ea typeface="+mn-ea"/>
              </a:rPr>
              <a:t>2</a:t>
            </a:r>
            <a:r>
              <a:rPr lang="zh-CN" altLang="en-US" sz="1600" dirty="0" smtClean="0">
                <a:latin typeface="+mn-ea"/>
                <a:ea typeface="+mn-ea"/>
              </a:rPr>
              <a:t>）使用材料</a:t>
            </a:r>
            <a:endParaRPr lang="en-US" altLang="zh-CN" sz="1600" dirty="0" smtClean="0">
              <a:latin typeface="+mn-ea"/>
              <a:ea typeface="+mn-ea"/>
            </a:endParaRPr>
          </a:p>
          <a:p>
            <a:pPr marL="342900" indent="-342900">
              <a:lnSpc>
                <a:spcPct val="150000"/>
              </a:lnSpc>
              <a:buAutoNum type="arabicPeriod"/>
            </a:pPr>
            <a:r>
              <a:rPr lang="zh-CN" altLang="en-US" sz="1600" dirty="0" smtClean="0">
                <a:latin typeface="+mn-ea"/>
                <a:ea typeface="+mn-ea"/>
              </a:rPr>
              <a:t>钢筋搭接</a:t>
            </a:r>
            <a:endParaRPr lang="en-US" altLang="zh-CN" sz="1600" dirty="0" smtClean="0">
              <a:latin typeface="+mn-ea"/>
              <a:ea typeface="+mn-ea"/>
            </a:endParaRPr>
          </a:p>
          <a:p>
            <a:pPr marL="342900" indent="-342900">
              <a:lnSpc>
                <a:spcPct val="150000"/>
              </a:lnSpc>
            </a:pPr>
            <a:r>
              <a:rPr lang="zh-CN" altLang="en-US" sz="1600" dirty="0" smtClean="0">
                <a:latin typeface="+mn-ea"/>
                <a:ea typeface="+mn-ea"/>
              </a:rPr>
              <a:t>（五）钢筋绑扎</a:t>
            </a:r>
            <a:endParaRPr lang="en-US" altLang="zh-CN" sz="1600" dirty="0" smtClean="0">
              <a:latin typeface="+mn-ea"/>
              <a:ea typeface="+mn-ea"/>
            </a:endParaRPr>
          </a:p>
          <a:p>
            <a:pPr marL="342900" indent="-342900">
              <a:lnSpc>
                <a:spcPct val="150000"/>
              </a:lnSpc>
            </a:pPr>
            <a:r>
              <a:rPr lang="en-US" altLang="zh-CN" sz="1600" dirty="0" smtClean="0">
                <a:latin typeface="+mn-ea"/>
                <a:ea typeface="+mn-ea"/>
              </a:rPr>
              <a:t>1. </a:t>
            </a:r>
            <a:r>
              <a:rPr lang="zh-CN" altLang="en-US" sz="1600" dirty="0" smtClean="0">
                <a:latin typeface="+mn-ea"/>
                <a:ea typeface="+mn-ea"/>
              </a:rPr>
              <a:t>柱钢筋绑扎      </a:t>
            </a:r>
            <a:r>
              <a:rPr lang="en-US" altLang="zh-CN" sz="1600" dirty="0" smtClean="0">
                <a:latin typeface="+mn-ea"/>
                <a:ea typeface="+mn-ea"/>
              </a:rPr>
              <a:t>2. </a:t>
            </a:r>
            <a:r>
              <a:rPr lang="zh-CN" altLang="en-US" sz="1600" dirty="0" smtClean="0">
                <a:latin typeface="+mn-ea"/>
                <a:ea typeface="+mn-ea"/>
              </a:rPr>
              <a:t>梁钢筋施工     </a:t>
            </a:r>
            <a:r>
              <a:rPr lang="en-US" altLang="zh-CN" sz="1600" dirty="0" smtClean="0">
                <a:latin typeface="+mn-ea"/>
                <a:ea typeface="+mn-ea"/>
              </a:rPr>
              <a:t>3. </a:t>
            </a:r>
            <a:r>
              <a:rPr lang="zh-CN" altLang="en-US" sz="1600" dirty="0" smtClean="0">
                <a:latin typeface="+mn-ea"/>
                <a:ea typeface="+mn-ea"/>
              </a:rPr>
              <a:t>板钢筋施工    </a:t>
            </a:r>
            <a:r>
              <a:rPr lang="en-US" altLang="zh-CN" sz="1600" dirty="0" smtClean="0">
                <a:latin typeface="+mn-ea"/>
                <a:ea typeface="+mn-ea"/>
              </a:rPr>
              <a:t>4. </a:t>
            </a:r>
            <a:r>
              <a:rPr lang="zh-CN" altLang="en-US" sz="1600" dirty="0" smtClean="0">
                <a:latin typeface="+mn-ea"/>
                <a:ea typeface="+mn-ea"/>
              </a:rPr>
              <a:t>楼梯钢筋绑扎</a:t>
            </a:r>
            <a:endParaRPr lang="en-US" altLang="zh-CN" sz="1600" dirty="0">
              <a:latin typeface="+mn-ea"/>
              <a:ea typeface="+mn-ea"/>
            </a:endParaRPr>
          </a:p>
        </p:txBody>
      </p:sp>
      <p:pic>
        <p:nvPicPr>
          <p:cNvPr id="7170" name="Picture 2"/>
          <p:cNvPicPr>
            <a:picLocks noChangeAspect="1" noChangeArrowheads="1"/>
          </p:cNvPicPr>
          <p:nvPr/>
        </p:nvPicPr>
        <p:blipFill>
          <a:blip r:embed="rId3" cstate="print"/>
          <a:srcRect/>
          <a:stretch>
            <a:fillRect/>
          </a:stretch>
        </p:blipFill>
        <p:spPr bwMode="auto">
          <a:xfrm>
            <a:off x="699282" y="2420888"/>
            <a:ext cx="4113235" cy="3066852"/>
          </a:xfrm>
          <a:prstGeom prst="rect">
            <a:avLst/>
          </a:prstGeom>
          <a:noFill/>
          <a:ln w="9525">
            <a:noFill/>
            <a:miter lim="800000"/>
            <a:headEnd/>
            <a:tailEnd/>
          </a:ln>
        </p:spPr>
      </p:pic>
      <p:sp>
        <p:nvSpPr>
          <p:cNvPr id="8" name="TextBox 54"/>
          <p:cNvSpPr txBox="1">
            <a:spLocks noChangeArrowheads="1"/>
          </p:cNvSpPr>
          <p:nvPr/>
        </p:nvSpPr>
        <p:spPr bwMode="auto">
          <a:xfrm>
            <a:off x="1398588" y="126077"/>
            <a:ext cx="5041900" cy="369332"/>
          </a:xfrm>
          <a:prstGeom prst="rect">
            <a:avLst/>
          </a:prstGeom>
          <a:noFill/>
          <a:ln w="9525">
            <a:noFill/>
            <a:miter lim="800000"/>
            <a:headEnd/>
            <a:tailEnd/>
          </a:ln>
        </p:spPr>
        <p:txBody>
          <a:bodyPr>
            <a:spAutoFit/>
          </a:bodyPr>
          <a:lstStyle/>
          <a:p>
            <a:pPr marL="0" lvl="1">
              <a:buFont typeface="Arial" pitchFamily="34" charset="0"/>
              <a:buNone/>
              <a:defRPr/>
            </a:pPr>
            <a:r>
              <a:rPr lang="zh-CN" altLang="en-US" dirty="0" smtClean="0">
                <a:solidFill>
                  <a:schemeClr val="accent2"/>
                </a:solidFill>
                <a:latin typeface="+mn-ea"/>
                <a:ea typeface="+mn-ea"/>
              </a:rPr>
              <a:t>施工方案和施工方法</a:t>
            </a:r>
            <a:endParaRPr lang="zh-CN" altLang="en-US" dirty="0">
              <a:solidFill>
                <a:schemeClr val="accent2"/>
              </a:solidFill>
              <a:latin typeface="+mn-ea"/>
              <a:ea typeface="+mn-ea"/>
            </a:endParaRPr>
          </a:p>
        </p:txBody>
      </p:sp>
      <p:sp>
        <p:nvSpPr>
          <p:cNvPr id="10" name="TextBox 55"/>
          <p:cNvSpPr txBox="1">
            <a:spLocks noChangeArrowheads="1"/>
          </p:cNvSpPr>
          <p:nvPr/>
        </p:nvSpPr>
        <p:spPr bwMode="auto">
          <a:xfrm>
            <a:off x="-309184" y="166170"/>
            <a:ext cx="1497013" cy="338554"/>
          </a:xfrm>
          <a:prstGeom prst="rect">
            <a:avLst/>
          </a:prstGeom>
          <a:noFill/>
          <a:ln w="9525">
            <a:noFill/>
            <a:miter lim="800000"/>
            <a:headEnd/>
            <a:tailEnd/>
          </a:ln>
        </p:spPr>
        <p:txBody>
          <a:bodyPr>
            <a:spAutoFit/>
          </a:bodyPr>
          <a:lstStyle/>
          <a:p>
            <a:pPr algn="r">
              <a:buFont typeface="Arial" pitchFamily="34" charset="0"/>
              <a:buNone/>
            </a:pPr>
            <a:r>
              <a:rPr lang="zh-CN" altLang="en-US" sz="1600" dirty="0">
                <a:solidFill>
                  <a:schemeClr val="accent2"/>
                </a:solidFill>
                <a:latin typeface="+mn-ea"/>
                <a:ea typeface="+mn-ea"/>
                <a:cs typeface="华文细黑"/>
              </a:rPr>
              <a:t>学习任</a:t>
            </a:r>
            <a:r>
              <a:rPr lang="zh-CN" altLang="en-US" sz="1600" dirty="0" smtClean="0">
                <a:solidFill>
                  <a:schemeClr val="accent2"/>
                </a:solidFill>
                <a:latin typeface="+mn-ea"/>
                <a:ea typeface="+mn-ea"/>
                <a:cs typeface="华文细黑"/>
              </a:rPr>
              <a:t>务</a:t>
            </a:r>
            <a:r>
              <a:rPr lang="en-US" altLang="zh-CN" sz="1600" dirty="0" smtClean="0">
                <a:solidFill>
                  <a:schemeClr val="accent2"/>
                </a:solidFill>
                <a:latin typeface="+mn-ea"/>
                <a:ea typeface="+mn-ea"/>
                <a:cs typeface="华文细黑"/>
              </a:rPr>
              <a:t>3</a:t>
            </a:r>
            <a:endParaRPr lang="zh-CN" altLang="en-US" sz="1600" dirty="0">
              <a:solidFill>
                <a:schemeClr val="accent2"/>
              </a:solidFill>
              <a:latin typeface="+mn-ea"/>
              <a:ea typeface="+mn-ea"/>
              <a:cs typeface="华文细黑"/>
            </a:endParaRPr>
          </a:p>
        </p:txBody>
      </p:sp>
    </p:spTree>
  </p:cSld>
  <p:clrMapOvr>
    <a:masterClrMapping/>
  </p:clrMapOvr>
  <p:transition spd="slow" advTm="5140">
    <p:wipe/>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5666035" y="749017"/>
            <a:ext cx="5328890" cy="5632311"/>
          </a:xfrm>
          <a:prstGeom prst="rect">
            <a:avLst/>
          </a:prstGeom>
          <a:noFill/>
        </p:spPr>
        <p:txBody>
          <a:bodyPr wrap="square">
            <a:spAutoFit/>
          </a:bodyPr>
          <a:lstStyle/>
          <a:p>
            <a:pPr>
              <a:lnSpc>
                <a:spcPct val="150000"/>
              </a:lnSpc>
            </a:pPr>
            <a:r>
              <a:rPr lang="zh-CN" altLang="en-US" sz="2400" dirty="0">
                <a:latin typeface="+mn-ea"/>
                <a:ea typeface="+mn-ea"/>
              </a:rPr>
              <a:t>四</a:t>
            </a:r>
            <a:r>
              <a:rPr lang="zh-CN" altLang="en-US" sz="2400" dirty="0" smtClean="0">
                <a:latin typeface="+mn-ea"/>
                <a:ea typeface="+mn-ea"/>
              </a:rPr>
              <a:t>、模板工程</a:t>
            </a:r>
            <a:r>
              <a:rPr lang="zh-CN" altLang="en-US" dirty="0">
                <a:latin typeface="+mn-ea"/>
                <a:ea typeface="+mn-ea"/>
              </a:rPr>
              <a:t/>
            </a:r>
            <a:br>
              <a:rPr lang="zh-CN" altLang="en-US" dirty="0">
                <a:latin typeface="+mn-ea"/>
                <a:ea typeface="+mn-ea"/>
              </a:rPr>
            </a:br>
            <a:endParaRPr lang="en-US" altLang="zh-CN" dirty="0" smtClean="0">
              <a:latin typeface="+mn-ea"/>
              <a:ea typeface="+mn-ea"/>
            </a:endParaRPr>
          </a:p>
          <a:p>
            <a:pPr>
              <a:lnSpc>
                <a:spcPct val="150000"/>
              </a:lnSpc>
            </a:pPr>
            <a:r>
              <a:rPr lang="zh-CN" altLang="en-US" dirty="0" smtClean="0">
                <a:latin typeface="+mn-ea"/>
                <a:ea typeface="+mn-ea"/>
              </a:rPr>
              <a:t>根据本工程的质量目标以及结构的特点，对本工程的模板体系进行设计。</a:t>
            </a:r>
            <a:endParaRPr lang="en-US" altLang="zh-CN" dirty="0" smtClean="0">
              <a:latin typeface="+mn-ea"/>
              <a:ea typeface="+mn-ea"/>
            </a:endParaRPr>
          </a:p>
          <a:p>
            <a:pPr>
              <a:lnSpc>
                <a:spcPct val="150000"/>
              </a:lnSpc>
            </a:pPr>
            <a:r>
              <a:rPr lang="zh-CN" altLang="en-US" dirty="0" smtClean="0">
                <a:latin typeface="+mn-ea"/>
                <a:ea typeface="+mn-ea"/>
              </a:rPr>
              <a:t>（一）模板施工</a:t>
            </a:r>
            <a:endParaRPr lang="en-US" altLang="zh-CN" dirty="0" smtClean="0">
              <a:latin typeface="+mn-ea"/>
              <a:ea typeface="+mn-ea"/>
            </a:endParaRPr>
          </a:p>
          <a:p>
            <a:pPr marL="342900" indent="-342900">
              <a:lnSpc>
                <a:spcPct val="150000"/>
              </a:lnSpc>
              <a:buAutoNum type="arabicPeriod"/>
            </a:pPr>
            <a:r>
              <a:rPr lang="zh-CN" altLang="en-US" dirty="0" smtClean="0">
                <a:latin typeface="+mn-ea"/>
                <a:ea typeface="+mn-ea"/>
              </a:rPr>
              <a:t>基础模板施工</a:t>
            </a:r>
            <a:endParaRPr lang="en-US" altLang="zh-CN" dirty="0" smtClean="0">
              <a:latin typeface="+mn-ea"/>
              <a:ea typeface="+mn-ea"/>
            </a:endParaRPr>
          </a:p>
          <a:p>
            <a:pPr marL="342900" indent="-342900">
              <a:lnSpc>
                <a:spcPct val="150000"/>
              </a:lnSpc>
            </a:pPr>
            <a:r>
              <a:rPr lang="en-US" altLang="zh-CN" dirty="0" smtClean="0">
                <a:latin typeface="+mn-ea"/>
                <a:ea typeface="+mn-ea"/>
              </a:rPr>
              <a:t>2. </a:t>
            </a:r>
            <a:r>
              <a:rPr lang="zh-CN" altLang="en-US" dirty="0" smtClean="0">
                <a:latin typeface="+mn-ea"/>
                <a:ea typeface="+mn-ea"/>
              </a:rPr>
              <a:t>木模板制作与加工</a:t>
            </a:r>
            <a:endParaRPr lang="en-US" altLang="zh-CN" dirty="0" smtClean="0">
              <a:latin typeface="+mn-ea"/>
              <a:ea typeface="+mn-ea"/>
            </a:endParaRPr>
          </a:p>
          <a:p>
            <a:pPr marL="342900" indent="-342900">
              <a:lnSpc>
                <a:spcPct val="150000"/>
              </a:lnSpc>
            </a:pPr>
            <a:r>
              <a:rPr lang="en-US" altLang="zh-CN" dirty="0" smtClean="0">
                <a:latin typeface="+mn-ea"/>
                <a:ea typeface="+mn-ea"/>
              </a:rPr>
              <a:t>3. </a:t>
            </a:r>
            <a:r>
              <a:rPr lang="zh-CN" altLang="en-US" dirty="0" smtClean="0">
                <a:latin typeface="+mn-ea"/>
                <a:ea typeface="+mn-ea"/>
              </a:rPr>
              <a:t>柱模板支设</a:t>
            </a:r>
            <a:endParaRPr lang="en-US" altLang="zh-CN" dirty="0" smtClean="0">
              <a:latin typeface="+mn-ea"/>
              <a:ea typeface="+mn-ea"/>
            </a:endParaRPr>
          </a:p>
          <a:p>
            <a:pPr marL="342900" indent="-342900">
              <a:lnSpc>
                <a:spcPct val="150000"/>
              </a:lnSpc>
            </a:pPr>
            <a:r>
              <a:rPr lang="en-US" altLang="zh-CN" dirty="0" smtClean="0">
                <a:latin typeface="+mn-ea"/>
                <a:ea typeface="+mn-ea"/>
              </a:rPr>
              <a:t>4. </a:t>
            </a:r>
            <a:r>
              <a:rPr lang="zh-CN" altLang="en-US" dirty="0" smtClean="0">
                <a:latin typeface="+mn-ea"/>
                <a:ea typeface="+mn-ea"/>
              </a:rPr>
              <a:t>梁、板模板施工</a:t>
            </a:r>
            <a:endParaRPr lang="en-US" altLang="zh-CN" dirty="0" smtClean="0">
              <a:latin typeface="+mn-ea"/>
              <a:ea typeface="+mn-ea"/>
            </a:endParaRPr>
          </a:p>
          <a:p>
            <a:pPr marL="342900" indent="-342900">
              <a:lnSpc>
                <a:spcPct val="150000"/>
              </a:lnSpc>
            </a:pPr>
            <a:r>
              <a:rPr lang="en-US" altLang="zh-CN" dirty="0" smtClean="0">
                <a:latin typeface="+mn-ea"/>
                <a:ea typeface="+mn-ea"/>
              </a:rPr>
              <a:t>5. </a:t>
            </a:r>
            <a:r>
              <a:rPr lang="zh-CN" altLang="en-US" dirty="0" smtClean="0">
                <a:latin typeface="+mn-ea"/>
                <a:ea typeface="+mn-ea"/>
              </a:rPr>
              <a:t>楼梯模板施工</a:t>
            </a:r>
            <a:endParaRPr lang="en-US" altLang="zh-CN" dirty="0" smtClean="0">
              <a:latin typeface="+mn-ea"/>
              <a:ea typeface="+mn-ea"/>
            </a:endParaRPr>
          </a:p>
          <a:p>
            <a:pPr marL="342900" indent="-342900">
              <a:lnSpc>
                <a:spcPct val="150000"/>
              </a:lnSpc>
            </a:pPr>
            <a:r>
              <a:rPr lang="en-US" altLang="zh-CN" dirty="0" smtClean="0">
                <a:latin typeface="+mn-ea"/>
                <a:ea typeface="+mn-ea"/>
              </a:rPr>
              <a:t>6. </a:t>
            </a:r>
            <a:r>
              <a:rPr lang="zh-CN" altLang="en-US" dirty="0" smtClean="0">
                <a:latin typeface="+mn-ea"/>
                <a:ea typeface="+mn-ea"/>
              </a:rPr>
              <a:t>二次结构模板的支设</a:t>
            </a:r>
            <a:endParaRPr lang="en-US" altLang="zh-CN" dirty="0" smtClean="0">
              <a:latin typeface="+mn-ea"/>
              <a:ea typeface="+mn-ea"/>
            </a:endParaRPr>
          </a:p>
          <a:p>
            <a:pPr marL="342900" indent="-342900">
              <a:lnSpc>
                <a:spcPct val="150000"/>
              </a:lnSpc>
            </a:pPr>
            <a:r>
              <a:rPr lang="en-US" altLang="zh-CN" dirty="0" smtClean="0">
                <a:latin typeface="+mn-ea"/>
                <a:ea typeface="+mn-ea"/>
              </a:rPr>
              <a:t>7. </a:t>
            </a:r>
            <a:r>
              <a:rPr lang="zh-CN" altLang="en-US" dirty="0" smtClean="0">
                <a:latin typeface="+mn-ea"/>
                <a:ea typeface="+mn-ea"/>
              </a:rPr>
              <a:t>模板接缝处理</a:t>
            </a:r>
            <a:endParaRPr lang="en-US" altLang="zh-CN" dirty="0" smtClean="0">
              <a:latin typeface="+mn-ea"/>
              <a:ea typeface="+mn-ea"/>
            </a:endParaRPr>
          </a:p>
          <a:p>
            <a:pPr marL="342900" indent="-342900">
              <a:lnSpc>
                <a:spcPct val="150000"/>
              </a:lnSpc>
            </a:pPr>
            <a:r>
              <a:rPr lang="en-US" altLang="zh-CN" dirty="0" smtClean="0">
                <a:latin typeface="+mn-ea"/>
                <a:ea typeface="+mn-ea"/>
              </a:rPr>
              <a:t>8. </a:t>
            </a:r>
            <a:r>
              <a:rPr lang="zh-CN" altLang="en-US" dirty="0" smtClean="0">
                <a:latin typeface="+mn-ea"/>
                <a:ea typeface="+mn-ea"/>
              </a:rPr>
              <a:t>模板工程的支设与安装 </a:t>
            </a:r>
            <a:r>
              <a:rPr lang="en-US" altLang="zh-CN" dirty="0" smtClean="0">
                <a:latin typeface="+mn-ea"/>
                <a:ea typeface="+mn-ea"/>
              </a:rPr>
              <a:t>	</a:t>
            </a:r>
          </a:p>
        </p:txBody>
      </p:sp>
      <p:pic>
        <p:nvPicPr>
          <p:cNvPr id="8194" name="Picture 2"/>
          <p:cNvPicPr>
            <a:picLocks noChangeAspect="1" noChangeArrowheads="1"/>
          </p:cNvPicPr>
          <p:nvPr/>
        </p:nvPicPr>
        <p:blipFill>
          <a:blip r:embed="rId3" cstate="print"/>
          <a:srcRect/>
          <a:stretch>
            <a:fillRect/>
          </a:stretch>
        </p:blipFill>
        <p:spPr bwMode="auto">
          <a:xfrm>
            <a:off x="481757" y="2420888"/>
            <a:ext cx="4355515" cy="2874640"/>
          </a:xfrm>
          <a:prstGeom prst="rect">
            <a:avLst/>
          </a:prstGeom>
          <a:noFill/>
          <a:ln w="9525">
            <a:noFill/>
            <a:miter lim="800000"/>
            <a:headEnd/>
            <a:tailEnd/>
          </a:ln>
        </p:spPr>
      </p:pic>
      <p:sp>
        <p:nvSpPr>
          <p:cNvPr id="8" name="TextBox 54"/>
          <p:cNvSpPr txBox="1">
            <a:spLocks noChangeArrowheads="1"/>
          </p:cNvSpPr>
          <p:nvPr/>
        </p:nvSpPr>
        <p:spPr bwMode="auto">
          <a:xfrm>
            <a:off x="1398588" y="126077"/>
            <a:ext cx="5041900" cy="369332"/>
          </a:xfrm>
          <a:prstGeom prst="rect">
            <a:avLst/>
          </a:prstGeom>
          <a:noFill/>
          <a:ln w="9525">
            <a:noFill/>
            <a:miter lim="800000"/>
            <a:headEnd/>
            <a:tailEnd/>
          </a:ln>
        </p:spPr>
        <p:txBody>
          <a:bodyPr>
            <a:spAutoFit/>
          </a:bodyPr>
          <a:lstStyle/>
          <a:p>
            <a:pPr marL="0" lvl="1">
              <a:buFont typeface="Arial" pitchFamily="34" charset="0"/>
              <a:buNone/>
              <a:defRPr/>
            </a:pPr>
            <a:r>
              <a:rPr lang="zh-CN" altLang="en-US" dirty="0" smtClean="0">
                <a:solidFill>
                  <a:schemeClr val="accent2"/>
                </a:solidFill>
                <a:latin typeface="+mn-ea"/>
                <a:ea typeface="+mn-ea"/>
              </a:rPr>
              <a:t>施工方案和施工方法</a:t>
            </a:r>
            <a:endParaRPr lang="zh-CN" altLang="en-US" dirty="0">
              <a:solidFill>
                <a:schemeClr val="accent2"/>
              </a:solidFill>
              <a:latin typeface="+mn-ea"/>
              <a:ea typeface="+mn-ea"/>
            </a:endParaRPr>
          </a:p>
        </p:txBody>
      </p:sp>
      <p:sp>
        <p:nvSpPr>
          <p:cNvPr id="10" name="TextBox 55"/>
          <p:cNvSpPr txBox="1">
            <a:spLocks noChangeArrowheads="1"/>
          </p:cNvSpPr>
          <p:nvPr/>
        </p:nvSpPr>
        <p:spPr bwMode="auto">
          <a:xfrm>
            <a:off x="-309184" y="166170"/>
            <a:ext cx="1497013" cy="338554"/>
          </a:xfrm>
          <a:prstGeom prst="rect">
            <a:avLst/>
          </a:prstGeom>
          <a:noFill/>
          <a:ln w="9525">
            <a:noFill/>
            <a:miter lim="800000"/>
            <a:headEnd/>
            <a:tailEnd/>
          </a:ln>
        </p:spPr>
        <p:txBody>
          <a:bodyPr>
            <a:spAutoFit/>
          </a:bodyPr>
          <a:lstStyle/>
          <a:p>
            <a:pPr algn="r">
              <a:buFont typeface="Arial" pitchFamily="34" charset="0"/>
              <a:buNone/>
            </a:pPr>
            <a:r>
              <a:rPr lang="zh-CN" altLang="en-US" sz="1600" dirty="0">
                <a:solidFill>
                  <a:schemeClr val="accent2"/>
                </a:solidFill>
                <a:latin typeface="+mn-ea"/>
                <a:ea typeface="+mn-ea"/>
                <a:cs typeface="华文细黑"/>
              </a:rPr>
              <a:t>学习任</a:t>
            </a:r>
            <a:r>
              <a:rPr lang="zh-CN" altLang="en-US" sz="1600" dirty="0" smtClean="0">
                <a:solidFill>
                  <a:schemeClr val="accent2"/>
                </a:solidFill>
                <a:latin typeface="+mn-ea"/>
                <a:ea typeface="+mn-ea"/>
                <a:cs typeface="华文细黑"/>
              </a:rPr>
              <a:t>务</a:t>
            </a:r>
            <a:r>
              <a:rPr lang="en-US" altLang="zh-CN" sz="1600" dirty="0" smtClean="0">
                <a:solidFill>
                  <a:schemeClr val="accent2"/>
                </a:solidFill>
                <a:latin typeface="+mn-ea"/>
                <a:ea typeface="+mn-ea"/>
                <a:cs typeface="华文细黑"/>
              </a:rPr>
              <a:t>3</a:t>
            </a:r>
            <a:endParaRPr lang="zh-CN" altLang="en-US" sz="1600" dirty="0">
              <a:solidFill>
                <a:schemeClr val="accent2"/>
              </a:solidFill>
              <a:latin typeface="+mn-ea"/>
              <a:ea typeface="+mn-ea"/>
              <a:cs typeface="华文细黑"/>
            </a:endParaRPr>
          </a:p>
        </p:txBody>
      </p:sp>
    </p:spTree>
  </p:cSld>
  <p:clrMapOvr>
    <a:masterClrMapping/>
  </p:clrMapOvr>
  <p:transition spd="slow" advTm="5140">
    <p:wipe/>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6170091" y="1772816"/>
            <a:ext cx="5616922" cy="4247317"/>
          </a:xfrm>
          <a:prstGeom prst="rect">
            <a:avLst/>
          </a:prstGeom>
          <a:noFill/>
        </p:spPr>
        <p:txBody>
          <a:bodyPr wrap="square">
            <a:spAutoFit/>
          </a:bodyPr>
          <a:lstStyle/>
          <a:p>
            <a:pPr>
              <a:lnSpc>
                <a:spcPct val="150000"/>
              </a:lnSpc>
            </a:pPr>
            <a:r>
              <a:rPr lang="zh-CN" altLang="en-US" dirty="0" smtClean="0">
                <a:latin typeface="+mn-ea"/>
                <a:ea typeface="+mn-ea"/>
              </a:rPr>
              <a:t>（二）模板工程的安装质量检查</a:t>
            </a:r>
            <a:endParaRPr lang="en-US" altLang="zh-CN" dirty="0" smtClean="0">
              <a:latin typeface="+mn-ea"/>
              <a:ea typeface="+mn-ea"/>
            </a:endParaRPr>
          </a:p>
          <a:p>
            <a:pPr>
              <a:lnSpc>
                <a:spcPct val="150000"/>
              </a:lnSpc>
            </a:pPr>
            <a:r>
              <a:rPr lang="zh-CN" altLang="en-US" dirty="0" smtClean="0">
                <a:latin typeface="+mn-ea"/>
                <a:ea typeface="+mn-ea"/>
              </a:rPr>
              <a:t>（三）模板拆除</a:t>
            </a:r>
            <a:endParaRPr lang="en-US" altLang="zh-CN" dirty="0" smtClean="0">
              <a:latin typeface="+mn-ea"/>
              <a:ea typeface="+mn-ea"/>
            </a:endParaRPr>
          </a:p>
          <a:p>
            <a:pPr marL="342900" indent="-342900">
              <a:lnSpc>
                <a:spcPct val="150000"/>
              </a:lnSpc>
              <a:buAutoNum type="arabicPeriod"/>
            </a:pPr>
            <a:r>
              <a:rPr lang="zh-CN" altLang="en-US" dirty="0" smtClean="0">
                <a:latin typeface="+mn-ea"/>
                <a:ea typeface="+mn-ea"/>
              </a:rPr>
              <a:t>墙侧模的拆除</a:t>
            </a:r>
            <a:endParaRPr lang="en-US" altLang="zh-CN" dirty="0" smtClean="0">
              <a:latin typeface="+mn-ea"/>
              <a:ea typeface="+mn-ea"/>
            </a:endParaRPr>
          </a:p>
          <a:p>
            <a:pPr marL="342900" indent="-342900">
              <a:lnSpc>
                <a:spcPct val="150000"/>
              </a:lnSpc>
            </a:pPr>
            <a:r>
              <a:rPr lang="en-US" altLang="zh-CN" dirty="0" smtClean="0">
                <a:latin typeface="+mn-ea"/>
                <a:ea typeface="+mn-ea"/>
              </a:rPr>
              <a:t>2. </a:t>
            </a:r>
            <a:r>
              <a:rPr lang="zh-CN" altLang="en-US" dirty="0" smtClean="0">
                <a:latin typeface="+mn-ea"/>
                <a:ea typeface="+mn-ea"/>
              </a:rPr>
              <a:t>模板及其支架在拆除时其混凝土强度要求</a:t>
            </a:r>
            <a:endParaRPr lang="en-US" altLang="zh-CN" dirty="0" smtClean="0">
              <a:latin typeface="+mn-ea"/>
              <a:ea typeface="+mn-ea"/>
            </a:endParaRPr>
          </a:p>
          <a:p>
            <a:pPr>
              <a:lnSpc>
                <a:spcPct val="150000"/>
              </a:lnSpc>
            </a:pPr>
            <a:r>
              <a:rPr lang="zh-CN" altLang="en-US" dirty="0" smtClean="0">
                <a:latin typeface="+mn-ea"/>
                <a:ea typeface="+mn-ea"/>
              </a:rPr>
              <a:t>（四）模板的维护与管理</a:t>
            </a:r>
          </a:p>
          <a:p>
            <a:pPr marL="342900" indent="-342900">
              <a:lnSpc>
                <a:spcPct val="150000"/>
              </a:lnSpc>
              <a:buAutoNum type="arabicPeriod"/>
            </a:pPr>
            <a:r>
              <a:rPr lang="zh-CN" altLang="en-US" dirty="0" smtClean="0">
                <a:latin typeface="+mn-ea"/>
                <a:ea typeface="+mn-ea"/>
              </a:rPr>
              <a:t>模板在使用过程中的注意事项</a:t>
            </a:r>
            <a:endParaRPr lang="en-US" altLang="zh-CN" dirty="0" smtClean="0">
              <a:latin typeface="+mn-ea"/>
              <a:ea typeface="+mn-ea"/>
            </a:endParaRPr>
          </a:p>
          <a:p>
            <a:pPr marL="342900" indent="-342900">
              <a:lnSpc>
                <a:spcPct val="150000"/>
              </a:lnSpc>
            </a:pPr>
            <a:r>
              <a:rPr lang="en-US" altLang="zh-CN" dirty="0" smtClean="0">
                <a:latin typeface="+mn-ea"/>
                <a:ea typeface="+mn-ea"/>
              </a:rPr>
              <a:t>2. </a:t>
            </a:r>
            <a:r>
              <a:rPr lang="zh-CN" altLang="en-US" dirty="0" smtClean="0">
                <a:latin typeface="+mn-ea"/>
                <a:ea typeface="+mn-ea"/>
              </a:rPr>
              <a:t>模板的维护</a:t>
            </a:r>
            <a:endParaRPr lang="en-US" altLang="zh-CN" dirty="0" smtClean="0">
              <a:latin typeface="+mn-ea"/>
              <a:ea typeface="+mn-ea"/>
            </a:endParaRPr>
          </a:p>
          <a:p>
            <a:pPr marL="342900" indent="-342900">
              <a:lnSpc>
                <a:spcPct val="150000"/>
              </a:lnSpc>
            </a:pPr>
            <a:r>
              <a:rPr lang="zh-CN" altLang="en-US" dirty="0" smtClean="0">
                <a:latin typeface="+mn-ea"/>
                <a:ea typeface="+mn-ea"/>
              </a:rPr>
              <a:t>（五）质量保证措施</a:t>
            </a:r>
            <a:endParaRPr lang="en-US" altLang="zh-CN" dirty="0" smtClean="0">
              <a:latin typeface="+mn-ea"/>
              <a:ea typeface="+mn-ea"/>
            </a:endParaRPr>
          </a:p>
          <a:p>
            <a:pPr marL="342900" indent="-342900">
              <a:lnSpc>
                <a:spcPct val="150000"/>
              </a:lnSpc>
            </a:pPr>
            <a:r>
              <a:rPr lang="zh-CN" altLang="en-US" dirty="0" smtClean="0">
                <a:latin typeface="+mn-ea"/>
                <a:ea typeface="+mn-ea"/>
              </a:rPr>
              <a:t>（六）成品保护措施</a:t>
            </a:r>
            <a:br>
              <a:rPr lang="zh-CN" altLang="en-US" dirty="0" smtClean="0">
                <a:latin typeface="+mn-ea"/>
                <a:ea typeface="+mn-ea"/>
              </a:rPr>
            </a:br>
            <a:endParaRPr lang="en-US" altLang="zh-CN" dirty="0">
              <a:latin typeface="+mn-ea"/>
              <a:ea typeface="+mn-ea"/>
            </a:endParaRPr>
          </a:p>
        </p:txBody>
      </p:sp>
      <p:pic>
        <p:nvPicPr>
          <p:cNvPr id="8" name="Picture 2"/>
          <p:cNvPicPr>
            <a:picLocks noChangeAspect="1" noChangeArrowheads="1"/>
          </p:cNvPicPr>
          <p:nvPr/>
        </p:nvPicPr>
        <p:blipFill>
          <a:blip r:embed="rId3" cstate="print"/>
          <a:srcRect/>
          <a:stretch>
            <a:fillRect/>
          </a:stretch>
        </p:blipFill>
        <p:spPr bwMode="auto">
          <a:xfrm>
            <a:off x="0" y="1885231"/>
            <a:ext cx="5627887" cy="3487985"/>
          </a:xfrm>
          <a:prstGeom prst="rect">
            <a:avLst/>
          </a:prstGeom>
          <a:noFill/>
          <a:ln w="9525">
            <a:noFill/>
            <a:miter lim="800000"/>
            <a:headEnd/>
            <a:tailEnd/>
          </a:ln>
        </p:spPr>
      </p:pic>
      <p:sp>
        <p:nvSpPr>
          <p:cNvPr id="10" name="TextBox 54"/>
          <p:cNvSpPr txBox="1">
            <a:spLocks noChangeArrowheads="1"/>
          </p:cNvSpPr>
          <p:nvPr/>
        </p:nvSpPr>
        <p:spPr bwMode="auto">
          <a:xfrm>
            <a:off x="1398588" y="126077"/>
            <a:ext cx="5041900" cy="369332"/>
          </a:xfrm>
          <a:prstGeom prst="rect">
            <a:avLst/>
          </a:prstGeom>
          <a:noFill/>
          <a:ln w="9525">
            <a:noFill/>
            <a:miter lim="800000"/>
            <a:headEnd/>
            <a:tailEnd/>
          </a:ln>
        </p:spPr>
        <p:txBody>
          <a:bodyPr>
            <a:spAutoFit/>
          </a:bodyPr>
          <a:lstStyle/>
          <a:p>
            <a:pPr marL="0" lvl="1">
              <a:buFont typeface="Arial" pitchFamily="34" charset="0"/>
              <a:buNone/>
              <a:defRPr/>
            </a:pPr>
            <a:r>
              <a:rPr lang="zh-CN" altLang="en-US" dirty="0" smtClean="0">
                <a:solidFill>
                  <a:schemeClr val="accent2"/>
                </a:solidFill>
                <a:latin typeface="+mn-ea"/>
                <a:ea typeface="+mn-ea"/>
              </a:rPr>
              <a:t>施工方案和施工方法</a:t>
            </a:r>
            <a:endParaRPr lang="zh-CN" altLang="en-US" dirty="0">
              <a:solidFill>
                <a:schemeClr val="accent2"/>
              </a:solidFill>
              <a:latin typeface="+mn-ea"/>
              <a:ea typeface="+mn-ea"/>
            </a:endParaRPr>
          </a:p>
        </p:txBody>
      </p:sp>
      <p:sp>
        <p:nvSpPr>
          <p:cNvPr id="11" name="TextBox 55"/>
          <p:cNvSpPr txBox="1">
            <a:spLocks noChangeArrowheads="1"/>
          </p:cNvSpPr>
          <p:nvPr/>
        </p:nvSpPr>
        <p:spPr bwMode="auto">
          <a:xfrm>
            <a:off x="-309184" y="166170"/>
            <a:ext cx="1497013" cy="338554"/>
          </a:xfrm>
          <a:prstGeom prst="rect">
            <a:avLst/>
          </a:prstGeom>
          <a:noFill/>
          <a:ln w="9525">
            <a:noFill/>
            <a:miter lim="800000"/>
            <a:headEnd/>
            <a:tailEnd/>
          </a:ln>
        </p:spPr>
        <p:txBody>
          <a:bodyPr>
            <a:spAutoFit/>
          </a:bodyPr>
          <a:lstStyle/>
          <a:p>
            <a:pPr algn="r">
              <a:buFont typeface="Arial" pitchFamily="34" charset="0"/>
              <a:buNone/>
            </a:pPr>
            <a:r>
              <a:rPr lang="zh-CN" altLang="en-US" sz="1600" dirty="0">
                <a:solidFill>
                  <a:schemeClr val="accent2"/>
                </a:solidFill>
                <a:latin typeface="+mn-ea"/>
                <a:ea typeface="+mn-ea"/>
                <a:cs typeface="华文细黑"/>
              </a:rPr>
              <a:t>学习任</a:t>
            </a:r>
            <a:r>
              <a:rPr lang="zh-CN" altLang="en-US" sz="1600" dirty="0" smtClean="0">
                <a:solidFill>
                  <a:schemeClr val="accent2"/>
                </a:solidFill>
                <a:latin typeface="+mn-ea"/>
                <a:ea typeface="+mn-ea"/>
                <a:cs typeface="华文细黑"/>
              </a:rPr>
              <a:t>务</a:t>
            </a:r>
            <a:r>
              <a:rPr lang="en-US" altLang="zh-CN" sz="1600" dirty="0" smtClean="0">
                <a:solidFill>
                  <a:schemeClr val="accent2"/>
                </a:solidFill>
                <a:latin typeface="+mn-ea"/>
                <a:ea typeface="+mn-ea"/>
                <a:cs typeface="华文细黑"/>
              </a:rPr>
              <a:t>3</a:t>
            </a:r>
            <a:endParaRPr lang="zh-CN" altLang="en-US" sz="1600" dirty="0">
              <a:solidFill>
                <a:schemeClr val="accent2"/>
              </a:solidFill>
              <a:latin typeface="+mn-ea"/>
              <a:ea typeface="+mn-ea"/>
              <a:cs typeface="华文细黑"/>
            </a:endParaRPr>
          </a:p>
        </p:txBody>
      </p:sp>
    </p:spTree>
  </p:cSld>
  <p:clrMapOvr>
    <a:masterClrMapping/>
  </p:clrMapOvr>
  <p:transition spd="slow" advTm="5140">
    <p:wipe/>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5090269" y="980728"/>
            <a:ext cx="5905500" cy="5632311"/>
          </a:xfrm>
          <a:prstGeom prst="rect">
            <a:avLst/>
          </a:prstGeom>
          <a:noFill/>
        </p:spPr>
        <p:txBody>
          <a:bodyPr>
            <a:spAutoFit/>
          </a:bodyPr>
          <a:lstStyle/>
          <a:p>
            <a:pPr>
              <a:lnSpc>
                <a:spcPct val="150000"/>
              </a:lnSpc>
            </a:pPr>
            <a:r>
              <a:rPr lang="zh-CN" altLang="en-US" sz="2400" dirty="0">
                <a:latin typeface="+mn-ea"/>
                <a:ea typeface="+mn-ea"/>
              </a:rPr>
              <a:t>五</a:t>
            </a:r>
            <a:r>
              <a:rPr lang="zh-CN" altLang="en-US" sz="2400" dirty="0" smtClean="0">
                <a:latin typeface="+mn-ea"/>
                <a:ea typeface="+mn-ea"/>
              </a:rPr>
              <a:t>、混凝土工程</a:t>
            </a:r>
            <a:r>
              <a:rPr lang="zh-CN" altLang="en-US" dirty="0">
                <a:latin typeface="+mn-ea"/>
                <a:ea typeface="+mn-ea"/>
              </a:rPr>
              <a:t/>
            </a:r>
            <a:br>
              <a:rPr lang="zh-CN" altLang="en-US" dirty="0">
                <a:latin typeface="+mn-ea"/>
                <a:ea typeface="+mn-ea"/>
              </a:rPr>
            </a:br>
            <a:r>
              <a:rPr lang="zh-CN" altLang="en-US" dirty="0" smtClean="0">
                <a:latin typeface="+mn-ea"/>
                <a:ea typeface="+mn-ea"/>
              </a:rPr>
              <a:t>（一）混凝土有关要求</a:t>
            </a:r>
            <a:endParaRPr lang="en-US" altLang="zh-CN" dirty="0" smtClean="0">
              <a:latin typeface="+mn-ea"/>
              <a:ea typeface="+mn-ea"/>
            </a:endParaRPr>
          </a:p>
          <a:p>
            <a:pPr>
              <a:lnSpc>
                <a:spcPct val="150000"/>
              </a:lnSpc>
            </a:pPr>
            <a:r>
              <a:rPr lang="zh-CN" altLang="en-US" dirty="0" smtClean="0">
                <a:latin typeface="+mn-ea"/>
                <a:ea typeface="+mn-ea"/>
              </a:rPr>
              <a:t>（二）混凝土浇筑前要求</a:t>
            </a:r>
            <a:endParaRPr lang="en-US" altLang="zh-CN" dirty="0" smtClean="0">
              <a:latin typeface="+mn-ea"/>
              <a:ea typeface="+mn-ea"/>
            </a:endParaRPr>
          </a:p>
          <a:p>
            <a:pPr>
              <a:lnSpc>
                <a:spcPct val="150000"/>
              </a:lnSpc>
            </a:pPr>
            <a:r>
              <a:rPr lang="zh-CN" altLang="en-US" dirty="0" smtClean="0">
                <a:latin typeface="+mn-ea"/>
                <a:ea typeface="+mn-ea"/>
              </a:rPr>
              <a:t>（三）混凝土的试验管理</a:t>
            </a:r>
            <a:endParaRPr lang="en-US" altLang="zh-CN" dirty="0" smtClean="0">
              <a:latin typeface="+mn-ea"/>
              <a:ea typeface="+mn-ea"/>
            </a:endParaRPr>
          </a:p>
          <a:p>
            <a:pPr>
              <a:lnSpc>
                <a:spcPct val="150000"/>
              </a:lnSpc>
            </a:pPr>
            <a:r>
              <a:rPr lang="en-US" altLang="zh-CN" dirty="0" smtClean="0">
                <a:latin typeface="+mn-ea"/>
                <a:ea typeface="+mn-ea"/>
              </a:rPr>
              <a:t>1. </a:t>
            </a:r>
            <a:r>
              <a:rPr lang="zh-CN" altLang="en-US" dirty="0" smtClean="0">
                <a:latin typeface="+mn-ea"/>
                <a:ea typeface="+mn-ea"/>
              </a:rPr>
              <a:t>试验工具</a:t>
            </a:r>
            <a:r>
              <a:rPr lang="en-US" altLang="zh-CN" dirty="0" smtClean="0">
                <a:latin typeface="+mn-ea"/>
                <a:ea typeface="+mn-ea"/>
              </a:rPr>
              <a:t>2. </a:t>
            </a:r>
            <a:r>
              <a:rPr lang="zh-CN" altLang="en-US" dirty="0" smtClean="0">
                <a:latin typeface="+mn-ea"/>
                <a:ea typeface="+mn-ea"/>
              </a:rPr>
              <a:t>坍落度试验</a:t>
            </a:r>
            <a:r>
              <a:rPr lang="en-US" altLang="zh-CN" dirty="0" smtClean="0">
                <a:latin typeface="+mn-ea"/>
                <a:ea typeface="+mn-ea"/>
              </a:rPr>
              <a:t>3. </a:t>
            </a:r>
            <a:r>
              <a:rPr lang="zh-CN" altLang="en-US" dirty="0" smtClean="0">
                <a:latin typeface="+mn-ea"/>
                <a:ea typeface="+mn-ea"/>
              </a:rPr>
              <a:t>混凝土试块制作</a:t>
            </a:r>
            <a:r>
              <a:rPr lang="en-US" altLang="zh-CN" dirty="0" smtClean="0">
                <a:latin typeface="+mn-ea"/>
                <a:ea typeface="+mn-ea"/>
              </a:rPr>
              <a:t>4. </a:t>
            </a:r>
            <a:r>
              <a:rPr lang="zh-CN" altLang="en-US" dirty="0" smtClean="0">
                <a:latin typeface="+mn-ea"/>
                <a:ea typeface="+mn-ea"/>
              </a:rPr>
              <a:t>试块养护</a:t>
            </a:r>
            <a:endParaRPr lang="en-US" altLang="zh-CN" dirty="0" smtClean="0">
              <a:latin typeface="+mn-ea"/>
              <a:ea typeface="+mn-ea"/>
            </a:endParaRPr>
          </a:p>
          <a:p>
            <a:pPr>
              <a:lnSpc>
                <a:spcPct val="150000"/>
              </a:lnSpc>
            </a:pPr>
            <a:r>
              <a:rPr lang="zh-CN" altLang="en-US" dirty="0" smtClean="0">
                <a:latin typeface="+mn-ea"/>
                <a:ea typeface="+mn-ea"/>
              </a:rPr>
              <a:t>（四）混凝土浇筑</a:t>
            </a:r>
            <a:endParaRPr lang="en-US" altLang="zh-CN" dirty="0" smtClean="0">
              <a:latin typeface="+mn-ea"/>
              <a:ea typeface="+mn-ea"/>
            </a:endParaRPr>
          </a:p>
          <a:p>
            <a:pPr marL="342900" indent="-342900">
              <a:lnSpc>
                <a:spcPct val="150000"/>
              </a:lnSpc>
              <a:buAutoNum type="arabicPeriod"/>
            </a:pPr>
            <a:r>
              <a:rPr lang="zh-CN" altLang="en-US" dirty="0" smtClean="0">
                <a:latin typeface="+mn-ea"/>
                <a:ea typeface="+mn-ea"/>
              </a:rPr>
              <a:t>垫层</a:t>
            </a:r>
            <a:r>
              <a:rPr lang="en-US" altLang="zh-CN" dirty="0" smtClean="0">
                <a:latin typeface="+mn-ea"/>
                <a:ea typeface="+mn-ea"/>
              </a:rPr>
              <a:t>2. </a:t>
            </a:r>
            <a:r>
              <a:rPr lang="zh-CN" altLang="en-US" dirty="0" smtClean="0">
                <a:latin typeface="+mn-ea"/>
                <a:ea typeface="+mn-ea"/>
              </a:rPr>
              <a:t>基础混凝土浇筑</a:t>
            </a:r>
            <a:r>
              <a:rPr lang="en-US" altLang="zh-CN" dirty="0" smtClean="0">
                <a:latin typeface="+mn-ea"/>
                <a:ea typeface="+mn-ea"/>
              </a:rPr>
              <a:t>3. </a:t>
            </a:r>
            <a:r>
              <a:rPr lang="zh-CN" altLang="en-US" dirty="0" smtClean="0">
                <a:latin typeface="+mn-ea"/>
                <a:ea typeface="+mn-ea"/>
              </a:rPr>
              <a:t>柱混凝土浇筑</a:t>
            </a:r>
            <a:r>
              <a:rPr lang="en-US" altLang="zh-CN" dirty="0" smtClean="0">
                <a:latin typeface="+mn-ea"/>
                <a:ea typeface="+mn-ea"/>
              </a:rPr>
              <a:t>4. </a:t>
            </a:r>
            <a:r>
              <a:rPr lang="zh-CN" altLang="en-US" dirty="0" smtClean="0">
                <a:latin typeface="+mn-ea"/>
                <a:ea typeface="+mn-ea"/>
              </a:rPr>
              <a:t>板混凝土</a:t>
            </a:r>
            <a:endParaRPr lang="en-US" altLang="zh-CN" dirty="0" smtClean="0">
              <a:latin typeface="+mn-ea"/>
              <a:ea typeface="+mn-ea"/>
            </a:endParaRPr>
          </a:p>
          <a:p>
            <a:pPr marL="342900" indent="-342900">
              <a:lnSpc>
                <a:spcPct val="150000"/>
              </a:lnSpc>
            </a:pPr>
            <a:r>
              <a:rPr lang="en-US" altLang="zh-CN" dirty="0" smtClean="0">
                <a:latin typeface="+mn-ea"/>
                <a:ea typeface="+mn-ea"/>
              </a:rPr>
              <a:t>5. </a:t>
            </a:r>
            <a:r>
              <a:rPr lang="zh-CN" altLang="en-US" dirty="0" smtClean="0">
                <a:latin typeface="+mn-ea"/>
                <a:ea typeface="+mn-ea"/>
              </a:rPr>
              <a:t>楼梯混凝土</a:t>
            </a:r>
            <a:endParaRPr lang="en-US" altLang="zh-CN" dirty="0" smtClean="0">
              <a:latin typeface="+mn-ea"/>
              <a:ea typeface="+mn-ea"/>
            </a:endParaRPr>
          </a:p>
          <a:p>
            <a:pPr>
              <a:lnSpc>
                <a:spcPct val="150000"/>
              </a:lnSpc>
            </a:pPr>
            <a:r>
              <a:rPr lang="zh-CN" altLang="en-US" dirty="0" smtClean="0">
                <a:latin typeface="+mn-ea"/>
                <a:ea typeface="+mn-ea"/>
              </a:rPr>
              <a:t>（五）混凝土施工缝</a:t>
            </a:r>
          </a:p>
          <a:p>
            <a:pPr marL="342900" indent="-342900">
              <a:lnSpc>
                <a:spcPct val="150000"/>
              </a:lnSpc>
              <a:buAutoNum type="arabicPeriod"/>
            </a:pPr>
            <a:r>
              <a:rPr lang="zh-CN" altLang="en-US" dirty="0" smtClean="0">
                <a:latin typeface="+mn-ea"/>
                <a:ea typeface="+mn-ea"/>
              </a:rPr>
              <a:t>施工缝留设位置</a:t>
            </a:r>
            <a:r>
              <a:rPr lang="en-US" altLang="zh-CN" dirty="0" smtClean="0">
                <a:latin typeface="+mn-ea"/>
                <a:ea typeface="+mn-ea"/>
              </a:rPr>
              <a:t>2. </a:t>
            </a:r>
            <a:r>
              <a:rPr lang="zh-CN" altLang="en-US" dirty="0" smtClean="0">
                <a:latin typeface="+mn-ea"/>
                <a:ea typeface="+mn-ea"/>
              </a:rPr>
              <a:t>施工缝处理</a:t>
            </a:r>
            <a:endParaRPr lang="en-US" altLang="zh-CN" dirty="0" smtClean="0">
              <a:latin typeface="+mn-ea"/>
              <a:ea typeface="+mn-ea"/>
            </a:endParaRPr>
          </a:p>
          <a:p>
            <a:pPr marL="342900" indent="-342900">
              <a:lnSpc>
                <a:spcPct val="150000"/>
              </a:lnSpc>
            </a:pPr>
            <a:r>
              <a:rPr lang="zh-CN" altLang="en-US" dirty="0" smtClean="0">
                <a:latin typeface="+mn-ea"/>
                <a:ea typeface="+mn-ea"/>
              </a:rPr>
              <a:t>（六）混凝土养护</a:t>
            </a:r>
            <a:endParaRPr lang="en-US" altLang="zh-CN" dirty="0" smtClean="0">
              <a:latin typeface="+mn-ea"/>
              <a:ea typeface="+mn-ea"/>
            </a:endParaRPr>
          </a:p>
          <a:p>
            <a:pPr marL="342900" indent="-342900">
              <a:lnSpc>
                <a:spcPct val="150000"/>
              </a:lnSpc>
            </a:pPr>
            <a:r>
              <a:rPr lang="zh-CN" altLang="en-US" dirty="0" smtClean="0">
                <a:latin typeface="+mn-ea"/>
                <a:ea typeface="+mn-ea"/>
              </a:rPr>
              <a:t>（七）质量管理要点</a:t>
            </a:r>
            <a:r>
              <a:rPr lang="zh-CN" altLang="en-US" dirty="0">
                <a:latin typeface="+mn-ea"/>
                <a:ea typeface="+mn-ea"/>
              </a:rPr>
              <a:t/>
            </a:r>
            <a:br>
              <a:rPr lang="zh-CN" altLang="en-US" dirty="0">
                <a:latin typeface="+mn-ea"/>
                <a:ea typeface="+mn-ea"/>
              </a:rPr>
            </a:br>
            <a:endParaRPr lang="en-US" altLang="zh-CN" dirty="0">
              <a:latin typeface="+mn-ea"/>
              <a:ea typeface="+mn-ea"/>
            </a:endParaRPr>
          </a:p>
        </p:txBody>
      </p:sp>
      <p:pic>
        <p:nvPicPr>
          <p:cNvPr id="9218" name="Picture 2"/>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1129829" y="1916832"/>
            <a:ext cx="3524843" cy="2923129"/>
          </a:xfrm>
          <a:prstGeom prst="rect">
            <a:avLst/>
          </a:prstGeom>
          <a:noFill/>
          <a:ln w="9525">
            <a:noFill/>
            <a:miter lim="800000"/>
            <a:headEnd/>
            <a:tailEnd/>
          </a:ln>
        </p:spPr>
      </p:pic>
      <p:sp>
        <p:nvSpPr>
          <p:cNvPr id="8" name="TextBox 54"/>
          <p:cNvSpPr txBox="1">
            <a:spLocks noChangeArrowheads="1"/>
          </p:cNvSpPr>
          <p:nvPr/>
        </p:nvSpPr>
        <p:spPr bwMode="auto">
          <a:xfrm>
            <a:off x="1398588" y="126077"/>
            <a:ext cx="5041900" cy="369332"/>
          </a:xfrm>
          <a:prstGeom prst="rect">
            <a:avLst/>
          </a:prstGeom>
          <a:noFill/>
          <a:ln w="9525">
            <a:noFill/>
            <a:miter lim="800000"/>
            <a:headEnd/>
            <a:tailEnd/>
          </a:ln>
        </p:spPr>
        <p:txBody>
          <a:bodyPr>
            <a:spAutoFit/>
          </a:bodyPr>
          <a:lstStyle/>
          <a:p>
            <a:pPr marL="0" lvl="1">
              <a:buFont typeface="Arial" pitchFamily="34" charset="0"/>
              <a:buNone/>
              <a:defRPr/>
            </a:pPr>
            <a:r>
              <a:rPr lang="zh-CN" altLang="en-US" dirty="0" smtClean="0">
                <a:solidFill>
                  <a:schemeClr val="accent2"/>
                </a:solidFill>
                <a:latin typeface="+mn-ea"/>
                <a:ea typeface="+mn-ea"/>
              </a:rPr>
              <a:t>施工方案和施工方法</a:t>
            </a:r>
            <a:endParaRPr lang="zh-CN" altLang="en-US" dirty="0">
              <a:solidFill>
                <a:schemeClr val="accent2"/>
              </a:solidFill>
              <a:latin typeface="+mn-ea"/>
              <a:ea typeface="+mn-ea"/>
            </a:endParaRPr>
          </a:p>
        </p:txBody>
      </p:sp>
      <p:sp>
        <p:nvSpPr>
          <p:cNvPr id="9" name="TextBox 55"/>
          <p:cNvSpPr txBox="1">
            <a:spLocks noChangeArrowheads="1"/>
          </p:cNvSpPr>
          <p:nvPr/>
        </p:nvSpPr>
        <p:spPr bwMode="auto">
          <a:xfrm>
            <a:off x="-309184" y="166170"/>
            <a:ext cx="1497013" cy="338554"/>
          </a:xfrm>
          <a:prstGeom prst="rect">
            <a:avLst/>
          </a:prstGeom>
          <a:noFill/>
          <a:ln w="9525">
            <a:noFill/>
            <a:miter lim="800000"/>
            <a:headEnd/>
            <a:tailEnd/>
          </a:ln>
        </p:spPr>
        <p:txBody>
          <a:bodyPr>
            <a:spAutoFit/>
          </a:bodyPr>
          <a:lstStyle/>
          <a:p>
            <a:pPr algn="r">
              <a:buFont typeface="Arial" pitchFamily="34" charset="0"/>
              <a:buNone/>
            </a:pPr>
            <a:r>
              <a:rPr lang="zh-CN" altLang="en-US" sz="1600" dirty="0">
                <a:solidFill>
                  <a:schemeClr val="accent2"/>
                </a:solidFill>
                <a:latin typeface="+mn-ea"/>
                <a:ea typeface="+mn-ea"/>
                <a:cs typeface="华文细黑"/>
              </a:rPr>
              <a:t>学习任</a:t>
            </a:r>
            <a:r>
              <a:rPr lang="zh-CN" altLang="en-US" sz="1600" dirty="0" smtClean="0">
                <a:solidFill>
                  <a:schemeClr val="accent2"/>
                </a:solidFill>
                <a:latin typeface="+mn-ea"/>
                <a:ea typeface="+mn-ea"/>
                <a:cs typeface="华文细黑"/>
              </a:rPr>
              <a:t>务</a:t>
            </a:r>
            <a:r>
              <a:rPr lang="en-US" altLang="zh-CN" sz="1600" dirty="0" smtClean="0">
                <a:solidFill>
                  <a:schemeClr val="accent2"/>
                </a:solidFill>
                <a:latin typeface="+mn-ea"/>
                <a:ea typeface="+mn-ea"/>
                <a:cs typeface="华文细黑"/>
              </a:rPr>
              <a:t>3</a:t>
            </a:r>
            <a:endParaRPr lang="zh-CN" altLang="en-US" sz="1600" dirty="0">
              <a:solidFill>
                <a:schemeClr val="accent2"/>
              </a:solidFill>
              <a:latin typeface="+mn-ea"/>
              <a:ea typeface="+mn-ea"/>
              <a:cs typeface="华文细黑"/>
            </a:endParaRPr>
          </a:p>
        </p:txBody>
      </p:sp>
    </p:spTree>
  </p:cSld>
  <p:clrMapOvr>
    <a:masterClrMapping/>
  </p:clrMapOvr>
  <p:transition spd="slow" advTm="5140">
    <p:wipe/>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1129829" y="2116138"/>
            <a:ext cx="5905500" cy="2674899"/>
          </a:xfrm>
          <a:prstGeom prst="rect">
            <a:avLst/>
          </a:prstGeom>
          <a:noFill/>
        </p:spPr>
        <p:txBody>
          <a:bodyPr>
            <a:spAutoFit/>
          </a:bodyPr>
          <a:lstStyle/>
          <a:p>
            <a:pPr>
              <a:lnSpc>
                <a:spcPct val="150000"/>
              </a:lnSpc>
            </a:pPr>
            <a:r>
              <a:rPr lang="zh-CN" altLang="en-US" sz="2400" dirty="0">
                <a:latin typeface="+mn-ea"/>
                <a:ea typeface="+mn-ea"/>
              </a:rPr>
              <a:t>六</a:t>
            </a:r>
            <a:r>
              <a:rPr lang="zh-CN" altLang="en-US" sz="2400" dirty="0" smtClean="0">
                <a:latin typeface="+mn-ea"/>
                <a:ea typeface="+mn-ea"/>
              </a:rPr>
              <a:t>、砌筑施工方案</a:t>
            </a:r>
            <a:r>
              <a:rPr lang="zh-CN" altLang="en-US" dirty="0">
                <a:latin typeface="+mn-ea"/>
                <a:ea typeface="+mn-ea"/>
              </a:rPr>
              <a:t/>
            </a:r>
            <a:br>
              <a:rPr lang="zh-CN" altLang="en-US" dirty="0">
                <a:latin typeface="+mn-ea"/>
                <a:ea typeface="+mn-ea"/>
              </a:rPr>
            </a:br>
            <a:r>
              <a:rPr lang="zh-CN" altLang="en-US" dirty="0" smtClean="0">
                <a:latin typeface="+mn-ea"/>
                <a:ea typeface="+mn-ea"/>
              </a:rPr>
              <a:t>（一）砌块砌筑施工</a:t>
            </a:r>
            <a:endParaRPr lang="en-US" altLang="zh-CN" dirty="0" smtClean="0">
              <a:latin typeface="+mn-ea"/>
              <a:ea typeface="+mn-ea"/>
            </a:endParaRPr>
          </a:p>
          <a:p>
            <a:pPr marL="342900" indent="-342900">
              <a:lnSpc>
                <a:spcPct val="150000"/>
              </a:lnSpc>
              <a:buAutoNum type="arabicPeriod"/>
            </a:pPr>
            <a:r>
              <a:rPr lang="zh-CN" altLang="en-US" dirty="0" smtClean="0">
                <a:latin typeface="+mn-ea"/>
                <a:ea typeface="+mn-ea"/>
              </a:rPr>
              <a:t>施工方法</a:t>
            </a:r>
            <a:endParaRPr lang="en-US" altLang="zh-CN" dirty="0" smtClean="0">
              <a:latin typeface="+mn-ea"/>
              <a:ea typeface="+mn-ea"/>
            </a:endParaRPr>
          </a:p>
          <a:p>
            <a:pPr marL="342900" indent="-342900">
              <a:lnSpc>
                <a:spcPct val="150000"/>
              </a:lnSpc>
            </a:pPr>
            <a:r>
              <a:rPr lang="en-US" altLang="zh-CN" dirty="0" smtClean="0">
                <a:latin typeface="+mn-ea"/>
                <a:ea typeface="+mn-ea"/>
              </a:rPr>
              <a:t>2. </a:t>
            </a:r>
            <a:r>
              <a:rPr lang="zh-CN" altLang="en-US" dirty="0" smtClean="0">
                <a:latin typeface="+mn-ea"/>
                <a:ea typeface="+mn-ea"/>
              </a:rPr>
              <a:t>砌体构造</a:t>
            </a:r>
            <a:endParaRPr lang="en-US" altLang="zh-CN" dirty="0" smtClean="0">
              <a:latin typeface="+mn-ea"/>
              <a:ea typeface="+mn-ea"/>
            </a:endParaRPr>
          </a:p>
          <a:p>
            <a:pPr marL="342900" indent="-342900">
              <a:lnSpc>
                <a:spcPct val="150000"/>
              </a:lnSpc>
            </a:pPr>
            <a:r>
              <a:rPr lang="zh-CN" altLang="en-US" dirty="0" smtClean="0">
                <a:latin typeface="+mn-ea"/>
                <a:ea typeface="+mn-ea"/>
              </a:rPr>
              <a:t>（二）砌筑工程注意的质量问题</a:t>
            </a:r>
            <a:r>
              <a:rPr lang="zh-CN" altLang="en-US" dirty="0">
                <a:latin typeface="+mn-ea"/>
                <a:ea typeface="+mn-ea"/>
              </a:rPr>
              <a:t/>
            </a:r>
            <a:br>
              <a:rPr lang="zh-CN" altLang="en-US" dirty="0">
                <a:latin typeface="+mn-ea"/>
                <a:ea typeface="+mn-ea"/>
              </a:rPr>
            </a:br>
            <a:endParaRPr lang="en-US" altLang="zh-CN" dirty="0">
              <a:latin typeface="+mn-ea"/>
              <a:ea typeface="+mn-ea"/>
            </a:endParaRPr>
          </a:p>
        </p:txBody>
      </p:sp>
      <p:pic>
        <p:nvPicPr>
          <p:cNvPr id="5122" name="Picture 2"/>
          <p:cNvPicPr>
            <a:picLocks noChangeAspect="1" noChangeArrowheads="1"/>
          </p:cNvPicPr>
          <p:nvPr/>
        </p:nvPicPr>
        <p:blipFill>
          <a:blip r:embed="rId3" cstate="print"/>
          <a:srcRect/>
          <a:stretch>
            <a:fillRect/>
          </a:stretch>
        </p:blipFill>
        <p:spPr bwMode="auto">
          <a:xfrm>
            <a:off x="5882357" y="1268760"/>
            <a:ext cx="6170390" cy="4639116"/>
          </a:xfrm>
          <a:prstGeom prst="rect">
            <a:avLst/>
          </a:prstGeom>
          <a:noFill/>
          <a:ln w="9525">
            <a:noFill/>
            <a:miter lim="800000"/>
            <a:headEnd/>
            <a:tailEnd/>
          </a:ln>
        </p:spPr>
      </p:pic>
      <p:sp>
        <p:nvSpPr>
          <p:cNvPr id="8" name="TextBox 54"/>
          <p:cNvSpPr txBox="1">
            <a:spLocks noChangeArrowheads="1"/>
          </p:cNvSpPr>
          <p:nvPr/>
        </p:nvSpPr>
        <p:spPr bwMode="auto">
          <a:xfrm>
            <a:off x="1398588" y="126077"/>
            <a:ext cx="5041900" cy="369332"/>
          </a:xfrm>
          <a:prstGeom prst="rect">
            <a:avLst/>
          </a:prstGeom>
          <a:noFill/>
          <a:ln w="9525">
            <a:noFill/>
            <a:miter lim="800000"/>
            <a:headEnd/>
            <a:tailEnd/>
          </a:ln>
        </p:spPr>
        <p:txBody>
          <a:bodyPr>
            <a:spAutoFit/>
          </a:bodyPr>
          <a:lstStyle/>
          <a:p>
            <a:pPr marL="0" lvl="1">
              <a:buFont typeface="Arial" pitchFamily="34" charset="0"/>
              <a:buNone/>
              <a:defRPr/>
            </a:pPr>
            <a:r>
              <a:rPr lang="zh-CN" altLang="en-US" dirty="0" smtClean="0">
                <a:solidFill>
                  <a:schemeClr val="accent2"/>
                </a:solidFill>
                <a:latin typeface="+mn-ea"/>
                <a:ea typeface="+mn-ea"/>
              </a:rPr>
              <a:t>施工方案和施工方法</a:t>
            </a:r>
            <a:endParaRPr lang="zh-CN" altLang="en-US" dirty="0">
              <a:solidFill>
                <a:schemeClr val="accent2"/>
              </a:solidFill>
              <a:latin typeface="+mn-ea"/>
              <a:ea typeface="+mn-ea"/>
            </a:endParaRPr>
          </a:p>
        </p:txBody>
      </p:sp>
      <p:sp>
        <p:nvSpPr>
          <p:cNvPr id="9" name="TextBox 55"/>
          <p:cNvSpPr txBox="1">
            <a:spLocks noChangeArrowheads="1"/>
          </p:cNvSpPr>
          <p:nvPr/>
        </p:nvSpPr>
        <p:spPr bwMode="auto">
          <a:xfrm>
            <a:off x="-309184" y="166170"/>
            <a:ext cx="1497013" cy="338554"/>
          </a:xfrm>
          <a:prstGeom prst="rect">
            <a:avLst/>
          </a:prstGeom>
          <a:noFill/>
          <a:ln w="9525">
            <a:noFill/>
            <a:miter lim="800000"/>
            <a:headEnd/>
            <a:tailEnd/>
          </a:ln>
        </p:spPr>
        <p:txBody>
          <a:bodyPr>
            <a:spAutoFit/>
          </a:bodyPr>
          <a:lstStyle/>
          <a:p>
            <a:pPr algn="r">
              <a:buFont typeface="Arial" pitchFamily="34" charset="0"/>
              <a:buNone/>
            </a:pPr>
            <a:r>
              <a:rPr lang="zh-CN" altLang="en-US" sz="1600" dirty="0">
                <a:solidFill>
                  <a:schemeClr val="accent2"/>
                </a:solidFill>
                <a:latin typeface="+mn-ea"/>
                <a:ea typeface="+mn-ea"/>
                <a:cs typeface="华文细黑"/>
              </a:rPr>
              <a:t>学习任</a:t>
            </a:r>
            <a:r>
              <a:rPr lang="zh-CN" altLang="en-US" sz="1600" dirty="0" smtClean="0">
                <a:solidFill>
                  <a:schemeClr val="accent2"/>
                </a:solidFill>
                <a:latin typeface="+mn-ea"/>
                <a:ea typeface="+mn-ea"/>
                <a:cs typeface="华文细黑"/>
              </a:rPr>
              <a:t>务</a:t>
            </a:r>
            <a:r>
              <a:rPr lang="en-US" altLang="zh-CN" sz="1600" dirty="0" smtClean="0">
                <a:solidFill>
                  <a:schemeClr val="accent2"/>
                </a:solidFill>
                <a:latin typeface="+mn-ea"/>
                <a:ea typeface="+mn-ea"/>
                <a:cs typeface="华文细黑"/>
              </a:rPr>
              <a:t>3</a:t>
            </a:r>
            <a:endParaRPr lang="zh-CN" altLang="en-US" sz="1600" dirty="0">
              <a:solidFill>
                <a:schemeClr val="accent2"/>
              </a:solidFill>
              <a:latin typeface="+mn-ea"/>
              <a:ea typeface="+mn-ea"/>
              <a:cs typeface="华文细黑"/>
            </a:endParaRPr>
          </a:p>
        </p:txBody>
      </p:sp>
    </p:spTree>
  </p:cSld>
  <p:clrMapOvr>
    <a:masterClrMapping/>
  </p:clrMapOvr>
  <p:transition spd="slow" advTm="5140">
    <p:wipe/>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4802237" y="1700808"/>
            <a:ext cx="6696744" cy="3970318"/>
          </a:xfrm>
          <a:prstGeom prst="rect">
            <a:avLst/>
          </a:prstGeom>
          <a:noFill/>
        </p:spPr>
        <p:txBody>
          <a:bodyPr wrap="square">
            <a:spAutoFit/>
          </a:bodyPr>
          <a:lstStyle/>
          <a:p>
            <a:pPr>
              <a:lnSpc>
                <a:spcPct val="150000"/>
              </a:lnSpc>
            </a:pPr>
            <a:r>
              <a:rPr lang="zh-CN" altLang="en-US" sz="2400" dirty="0" smtClean="0">
                <a:latin typeface="+mn-ea"/>
                <a:ea typeface="+mn-ea"/>
              </a:rPr>
              <a:t>七、防水工程施工</a:t>
            </a:r>
            <a:endParaRPr lang="en-US" altLang="zh-CN" sz="2400" dirty="0" smtClean="0">
              <a:latin typeface="+mn-ea"/>
              <a:ea typeface="+mn-ea"/>
            </a:endParaRPr>
          </a:p>
          <a:p>
            <a:pPr>
              <a:lnSpc>
                <a:spcPct val="150000"/>
              </a:lnSpc>
            </a:pPr>
            <a:endParaRPr lang="en-US" altLang="zh-CN" dirty="0" smtClean="0">
              <a:latin typeface="+mn-ea"/>
              <a:ea typeface="+mn-ea"/>
            </a:endParaRPr>
          </a:p>
          <a:p>
            <a:pPr>
              <a:lnSpc>
                <a:spcPct val="150000"/>
              </a:lnSpc>
            </a:pPr>
            <a:r>
              <a:rPr lang="zh-CN" altLang="en-US" dirty="0" smtClean="0">
                <a:latin typeface="+mn-ea"/>
                <a:ea typeface="+mn-ea"/>
              </a:rPr>
              <a:t>（一）屋面自黏改性沥青防水卷材施工</a:t>
            </a:r>
          </a:p>
          <a:p>
            <a:pPr marL="342900" indent="-342900">
              <a:lnSpc>
                <a:spcPct val="150000"/>
              </a:lnSpc>
              <a:buAutoNum type="arabicPeriod"/>
            </a:pPr>
            <a:r>
              <a:rPr lang="zh-CN" altLang="en-US" dirty="0" smtClean="0">
                <a:latin typeface="+mn-ea"/>
                <a:ea typeface="+mn-ea"/>
              </a:rPr>
              <a:t>基层要求    </a:t>
            </a:r>
            <a:r>
              <a:rPr lang="en-US" altLang="zh-CN" dirty="0" smtClean="0">
                <a:latin typeface="+mn-ea"/>
                <a:ea typeface="+mn-ea"/>
              </a:rPr>
              <a:t>2. </a:t>
            </a:r>
            <a:r>
              <a:rPr lang="zh-CN" altLang="en-US" dirty="0" smtClean="0">
                <a:latin typeface="+mn-ea"/>
                <a:ea typeface="+mn-ea"/>
              </a:rPr>
              <a:t>施工准备    </a:t>
            </a:r>
            <a:r>
              <a:rPr lang="en-US" altLang="zh-CN" dirty="0" smtClean="0">
                <a:latin typeface="+mn-ea"/>
                <a:ea typeface="+mn-ea"/>
              </a:rPr>
              <a:t>3. </a:t>
            </a:r>
            <a:r>
              <a:rPr lang="zh-CN" altLang="en-US" dirty="0" smtClean="0">
                <a:latin typeface="+mn-ea"/>
                <a:ea typeface="+mn-ea"/>
              </a:rPr>
              <a:t>工艺流程    </a:t>
            </a:r>
            <a:r>
              <a:rPr lang="en-US" altLang="zh-CN" dirty="0" smtClean="0">
                <a:latin typeface="+mn-ea"/>
                <a:ea typeface="+mn-ea"/>
              </a:rPr>
              <a:t>4. </a:t>
            </a:r>
            <a:r>
              <a:rPr lang="zh-CN" altLang="en-US" dirty="0" smtClean="0">
                <a:latin typeface="+mn-ea"/>
                <a:ea typeface="+mn-ea"/>
              </a:rPr>
              <a:t>注意事项</a:t>
            </a:r>
            <a:endParaRPr lang="en-US" altLang="zh-CN" dirty="0" smtClean="0">
              <a:latin typeface="+mn-ea"/>
              <a:ea typeface="+mn-ea"/>
            </a:endParaRPr>
          </a:p>
          <a:p>
            <a:pPr marL="342900" indent="-342900">
              <a:lnSpc>
                <a:spcPct val="150000"/>
              </a:lnSpc>
            </a:pPr>
            <a:r>
              <a:rPr lang="en-US" altLang="zh-CN" dirty="0" smtClean="0">
                <a:latin typeface="+mn-ea"/>
                <a:ea typeface="+mn-ea"/>
              </a:rPr>
              <a:t>5. </a:t>
            </a:r>
            <a:r>
              <a:rPr lang="zh-CN" altLang="en-US" dirty="0" smtClean="0">
                <a:latin typeface="+mn-ea"/>
                <a:ea typeface="+mn-ea"/>
              </a:rPr>
              <a:t>常见问题处理措施</a:t>
            </a:r>
            <a:endParaRPr lang="en-US" altLang="zh-CN" dirty="0" smtClean="0">
              <a:latin typeface="+mn-ea"/>
              <a:ea typeface="+mn-ea"/>
            </a:endParaRPr>
          </a:p>
          <a:p>
            <a:pPr marL="342900" indent="-342900">
              <a:lnSpc>
                <a:spcPct val="150000"/>
              </a:lnSpc>
            </a:pPr>
            <a:r>
              <a:rPr lang="zh-CN" altLang="en-US" dirty="0" smtClean="0">
                <a:latin typeface="+mn-ea"/>
                <a:ea typeface="+mn-ea"/>
              </a:rPr>
              <a:t>（二）卫生间水泥基防水涂料施工</a:t>
            </a:r>
            <a:endParaRPr lang="en-US" altLang="zh-CN" dirty="0" smtClean="0">
              <a:latin typeface="+mn-ea"/>
              <a:ea typeface="+mn-ea"/>
            </a:endParaRPr>
          </a:p>
          <a:p>
            <a:pPr marL="342900" indent="-342900">
              <a:lnSpc>
                <a:spcPct val="150000"/>
              </a:lnSpc>
              <a:buAutoNum type="arabicPeriod"/>
            </a:pPr>
            <a:r>
              <a:rPr lang="zh-CN" altLang="en-US" dirty="0" smtClean="0">
                <a:latin typeface="+mn-ea"/>
                <a:ea typeface="+mn-ea"/>
              </a:rPr>
              <a:t>该防水涂料的主要性能特点    </a:t>
            </a:r>
            <a:r>
              <a:rPr lang="en-US" altLang="zh-CN" dirty="0" smtClean="0">
                <a:latin typeface="+mn-ea"/>
                <a:ea typeface="+mn-ea"/>
              </a:rPr>
              <a:t>2. </a:t>
            </a:r>
            <a:r>
              <a:rPr lang="zh-CN" altLang="en-US" dirty="0" smtClean="0">
                <a:latin typeface="+mn-ea"/>
                <a:ea typeface="+mn-ea"/>
              </a:rPr>
              <a:t>该防水涂料的主要技术指标       </a:t>
            </a:r>
            <a:endParaRPr lang="en-US" altLang="zh-CN" dirty="0" smtClean="0">
              <a:latin typeface="+mn-ea"/>
              <a:ea typeface="+mn-ea"/>
            </a:endParaRPr>
          </a:p>
          <a:p>
            <a:pPr marL="342900" indent="-342900">
              <a:lnSpc>
                <a:spcPct val="150000"/>
              </a:lnSpc>
            </a:pPr>
            <a:r>
              <a:rPr lang="en-US" altLang="zh-CN" dirty="0" smtClean="0">
                <a:latin typeface="+mn-ea"/>
                <a:ea typeface="+mn-ea"/>
              </a:rPr>
              <a:t>3.JS </a:t>
            </a:r>
            <a:r>
              <a:rPr lang="zh-CN" altLang="en-US" dirty="0" smtClean="0">
                <a:latin typeface="+mn-ea"/>
                <a:ea typeface="+mn-ea"/>
              </a:rPr>
              <a:t>防水层施工要点       </a:t>
            </a:r>
            <a:r>
              <a:rPr lang="en-US" altLang="zh-CN" dirty="0" smtClean="0">
                <a:latin typeface="+mn-ea"/>
                <a:ea typeface="+mn-ea"/>
              </a:rPr>
              <a:t>4. </a:t>
            </a:r>
            <a:r>
              <a:rPr lang="zh-CN" altLang="en-US" dirty="0" smtClean="0">
                <a:latin typeface="+mn-ea"/>
                <a:ea typeface="+mn-ea"/>
              </a:rPr>
              <a:t>工程验收 </a:t>
            </a:r>
            <a:endParaRPr lang="en-US" altLang="zh-CN" dirty="0" smtClean="0">
              <a:latin typeface="+mn-ea"/>
              <a:ea typeface="+mn-ea"/>
            </a:endParaRPr>
          </a:p>
          <a:p>
            <a:pPr marL="342900" indent="-342900">
              <a:lnSpc>
                <a:spcPct val="150000"/>
              </a:lnSpc>
            </a:pPr>
            <a:r>
              <a:rPr lang="en-US" altLang="zh-CN" dirty="0" smtClean="0">
                <a:latin typeface="+mn-ea"/>
                <a:ea typeface="+mn-ea"/>
              </a:rPr>
              <a:t>5. </a:t>
            </a:r>
            <a:r>
              <a:rPr lang="zh-CN" altLang="en-US" dirty="0" smtClean="0">
                <a:latin typeface="+mn-ea"/>
                <a:ea typeface="+mn-ea"/>
              </a:rPr>
              <a:t>注意事项</a:t>
            </a:r>
            <a:endParaRPr lang="en-US" altLang="zh-CN" dirty="0">
              <a:latin typeface="+mn-ea"/>
              <a:ea typeface="+mn-ea"/>
            </a:endParaRPr>
          </a:p>
        </p:txBody>
      </p:sp>
      <p:pic>
        <p:nvPicPr>
          <p:cNvPr id="4098" name="Picture 2"/>
          <p:cNvPicPr>
            <a:picLocks noChangeAspect="1" noChangeArrowheads="1"/>
          </p:cNvPicPr>
          <p:nvPr/>
        </p:nvPicPr>
        <p:blipFill>
          <a:blip r:embed="rId3" cstate="print"/>
          <a:srcRect/>
          <a:stretch>
            <a:fillRect/>
          </a:stretch>
        </p:blipFill>
        <p:spPr bwMode="auto">
          <a:xfrm>
            <a:off x="553765" y="1196752"/>
            <a:ext cx="3833813" cy="4862513"/>
          </a:xfrm>
          <a:prstGeom prst="rect">
            <a:avLst/>
          </a:prstGeom>
          <a:noFill/>
          <a:ln w="9525">
            <a:noFill/>
            <a:miter lim="800000"/>
            <a:headEnd/>
            <a:tailEnd/>
          </a:ln>
        </p:spPr>
      </p:pic>
      <p:sp>
        <p:nvSpPr>
          <p:cNvPr id="8" name="TextBox 54"/>
          <p:cNvSpPr txBox="1">
            <a:spLocks noChangeArrowheads="1"/>
          </p:cNvSpPr>
          <p:nvPr/>
        </p:nvSpPr>
        <p:spPr bwMode="auto">
          <a:xfrm>
            <a:off x="1398588" y="126077"/>
            <a:ext cx="5041900" cy="369332"/>
          </a:xfrm>
          <a:prstGeom prst="rect">
            <a:avLst/>
          </a:prstGeom>
          <a:noFill/>
          <a:ln w="9525">
            <a:noFill/>
            <a:miter lim="800000"/>
            <a:headEnd/>
            <a:tailEnd/>
          </a:ln>
        </p:spPr>
        <p:txBody>
          <a:bodyPr>
            <a:spAutoFit/>
          </a:bodyPr>
          <a:lstStyle/>
          <a:p>
            <a:pPr marL="0" lvl="1">
              <a:buFont typeface="Arial" pitchFamily="34" charset="0"/>
              <a:buNone/>
              <a:defRPr/>
            </a:pPr>
            <a:r>
              <a:rPr lang="zh-CN" altLang="en-US" dirty="0" smtClean="0">
                <a:solidFill>
                  <a:schemeClr val="accent2"/>
                </a:solidFill>
                <a:latin typeface="+mn-ea"/>
                <a:ea typeface="+mn-ea"/>
              </a:rPr>
              <a:t>施工方案和施工方法</a:t>
            </a:r>
            <a:endParaRPr lang="zh-CN" altLang="en-US" dirty="0">
              <a:solidFill>
                <a:schemeClr val="accent2"/>
              </a:solidFill>
              <a:latin typeface="+mn-ea"/>
              <a:ea typeface="+mn-ea"/>
            </a:endParaRPr>
          </a:p>
        </p:txBody>
      </p:sp>
      <p:sp>
        <p:nvSpPr>
          <p:cNvPr id="9" name="TextBox 55"/>
          <p:cNvSpPr txBox="1">
            <a:spLocks noChangeArrowheads="1"/>
          </p:cNvSpPr>
          <p:nvPr/>
        </p:nvSpPr>
        <p:spPr bwMode="auto">
          <a:xfrm>
            <a:off x="-309184" y="166170"/>
            <a:ext cx="1497013" cy="338554"/>
          </a:xfrm>
          <a:prstGeom prst="rect">
            <a:avLst/>
          </a:prstGeom>
          <a:noFill/>
          <a:ln w="9525">
            <a:noFill/>
            <a:miter lim="800000"/>
            <a:headEnd/>
            <a:tailEnd/>
          </a:ln>
        </p:spPr>
        <p:txBody>
          <a:bodyPr>
            <a:spAutoFit/>
          </a:bodyPr>
          <a:lstStyle/>
          <a:p>
            <a:pPr algn="r">
              <a:buFont typeface="Arial" pitchFamily="34" charset="0"/>
              <a:buNone/>
            </a:pPr>
            <a:r>
              <a:rPr lang="zh-CN" altLang="en-US" sz="1600" dirty="0">
                <a:solidFill>
                  <a:schemeClr val="accent2"/>
                </a:solidFill>
                <a:latin typeface="+mn-ea"/>
                <a:ea typeface="+mn-ea"/>
                <a:cs typeface="华文细黑"/>
              </a:rPr>
              <a:t>学习任</a:t>
            </a:r>
            <a:r>
              <a:rPr lang="zh-CN" altLang="en-US" sz="1600" dirty="0" smtClean="0">
                <a:solidFill>
                  <a:schemeClr val="accent2"/>
                </a:solidFill>
                <a:latin typeface="+mn-ea"/>
                <a:ea typeface="+mn-ea"/>
                <a:cs typeface="华文细黑"/>
              </a:rPr>
              <a:t>务</a:t>
            </a:r>
            <a:r>
              <a:rPr lang="en-US" altLang="zh-CN" sz="1600" dirty="0" smtClean="0">
                <a:solidFill>
                  <a:schemeClr val="accent2"/>
                </a:solidFill>
                <a:latin typeface="+mn-ea"/>
                <a:ea typeface="+mn-ea"/>
                <a:cs typeface="华文细黑"/>
              </a:rPr>
              <a:t>3</a:t>
            </a:r>
            <a:endParaRPr lang="zh-CN" altLang="en-US" sz="1600" dirty="0">
              <a:solidFill>
                <a:schemeClr val="accent2"/>
              </a:solidFill>
              <a:latin typeface="+mn-ea"/>
              <a:ea typeface="+mn-ea"/>
              <a:cs typeface="华文细黑"/>
            </a:endParaRPr>
          </a:p>
        </p:txBody>
      </p:sp>
    </p:spTree>
  </p:cSld>
  <p:clrMapOvr>
    <a:masterClrMapping/>
  </p:clrMapOvr>
  <p:transition spd="slow" advTm="5140">
    <p:wipe/>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1129532" y="1628800"/>
            <a:ext cx="3816721" cy="3970318"/>
          </a:xfrm>
          <a:prstGeom prst="rect">
            <a:avLst/>
          </a:prstGeom>
          <a:noFill/>
        </p:spPr>
        <p:txBody>
          <a:bodyPr wrap="square">
            <a:spAutoFit/>
          </a:bodyPr>
          <a:lstStyle/>
          <a:p>
            <a:pPr>
              <a:lnSpc>
                <a:spcPct val="150000"/>
              </a:lnSpc>
            </a:pPr>
            <a:r>
              <a:rPr lang="zh-CN" altLang="en-US" sz="2400" dirty="0" smtClean="0">
                <a:latin typeface="+mn-ea"/>
                <a:ea typeface="+mn-ea"/>
              </a:rPr>
              <a:t>八、屋面工程施工</a:t>
            </a:r>
          </a:p>
          <a:p>
            <a:pPr>
              <a:lnSpc>
                <a:spcPct val="150000"/>
              </a:lnSpc>
            </a:pPr>
            <a:r>
              <a:rPr lang="zh-CN" altLang="en-US" dirty="0" smtClean="0">
                <a:latin typeface="+mn-ea"/>
                <a:ea typeface="+mn-ea"/>
              </a:rPr>
              <a:t>（一）屋面做法</a:t>
            </a:r>
            <a:endParaRPr lang="en-US" altLang="zh-CN" dirty="0" smtClean="0">
              <a:latin typeface="+mn-ea"/>
              <a:ea typeface="+mn-ea"/>
            </a:endParaRPr>
          </a:p>
          <a:p>
            <a:pPr>
              <a:lnSpc>
                <a:spcPct val="150000"/>
              </a:lnSpc>
            </a:pPr>
            <a:r>
              <a:rPr lang="zh-CN" altLang="en-US" dirty="0" smtClean="0">
                <a:latin typeface="+mn-ea"/>
                <a:ea typeface="+mn-ea"/>
              </a:rPr>
              <a:t>（二）准备工作</a:t>
            </a:r>
            <a:endParaRPr lang="en-US" altLang="zh-CN" dirty="0" smtClean="0">
              <a:latin typeface="+mn-ea"/>
              <a:ea typeface="+mn-ea"/>
            </a:endParaRPr>
          </a:p>
          <a:p>
            <a:pPr>
              <a:lnSpc>
                <a:spcPct val="150000"/>
              </a:lnSpc>
            </a:pPr>
            <a:r>
              <a:rPr lang="zh-CN" altLang="en-US" dirty="0" smtClean="0">
                <a:latin typeface="+mn-ea"/>
                <a:ea typeface="+mn-ea"/>
              </a:rPr>
              <a:t>（三）防水层施工</a:t>
            </a:r>
            <a:endParaRPr lang="en-US" altLang="zh-CN" dirty="0" smtClean="0">
              <a:latin typeface="+mn-ea"/>
              <a:ea typeface="+mn-ea"/>
            </a:endParaRPr>
          </a:p>
          <a:p>
            <a:pPr>
              <a:lnSpc>
                <a:spcPct val="150000"/>
              </a:lnSpc>
            </a:pPr>
            <a:r>
              <a:rPr lang="zh-CN" altLang="en-US" dirty="0" smtClean="0">
                <a:latin typeface="+mn-ea"/>
                <a:ea typeface="+mn-ea"/>
              </a:rPr>
              <a:t>（四）找平层施工</a:t>
            </a:r>
            <a:endParaRPr lang="en-US" altLang="zh-CN" dirty="0" smtClean="0">
              <a:latin typeface="+mn-ea"/>
              <a:ea typeface="+mn-ea"/>
            </a:endParaRPr>
          </a:p>
          <a:p>
            <a:pPr marL="342900" indent="-342900">
              <a:lnSpc>
                <a:spcPct val="150000"/>
              </a:lnSpc>
              <a:buAutoNum type="arabicPeriod"/>
            </a:pPr>
            <a:r>
              <a:rPr lang="zh-CN" altLang="en-US" dirty="0" smtClean="0">
                <a:latin typeface="+mn-ea"/>
                <a:ea typeface="+mn-ea"/>
              </a:rPr>
              <a:t>材料选用</a:t>
            </a:r>
            <a:endParaRPr lang="en-US" altLang="zh-CN" dirty="0" smtClean="0">
              <a:latin typeface="+mn-ea"/>
              <a:ea typeface="+mn-ea"/>
            </a:endParaRPr>
          </a:p>
          <a:p>
            <a:pPr marL="342900" indent="-342900">
              <a:lnSpc>
                <a:spcPct val="150000"/>
              </a:lnSpc>
            </a:pPr>
            <a:r>
              <a:rPr lang="en-US" altLang="zh-CN" dirty="0" smtClean="0">
                <a:latin typeface="+mn-ea"/>
                <a:ea typeface="+mn-ea"/>
              </a:rPr>
              <a:t>2. </a:t>
            </a:r>
            <a:r>
              <a:rPr lang="zh-CN" altLang="en-US" dirty="0" smtClean="0">
                <a:latin typeface="+mn-ea"/>
                <a:ea typeface="+mn-ea"/>
              </a:rPr>
              <a:t>工艺流程</a:t>
            </a:r>
            <a:endParaRPr lang="en-US" altLang="zh-CN" dirty="0" smtClean="0">
              <a:latin typeface="+mn-ea"/>
              <a:ea typeface="+mn-ea"/>
            </a:endParaRPr>
          </a:p>
          <a:p>
            <a:pPr marL="342900" indent="-342900">
              <a:lnSpc>
                <a:spcPct val="150000"/>
              </a:lnSpc>
            </a:pPr>
            <a:r>
              <a:rPr lang="en-US" altLang="zh-CN" dirty="0" smtClean="0">
                <a:latin typeface="+mn-ea"/>
                <a:ea typeface="+mn-ea"/>
              </a:rPr>
              <a:t>3. </a:t>
            </a:r>
            <a:r>
              <a:rPr lang="zh-CN" altLang="en-US" dirty="0" smtClean="0">
                <a:latin typeface="+mn-ea"/>
                <a:ea typeface="+mn-ea"/>
              </a:rPr>
              <a:t>操作要点</a:t>
            </a:r>
            <a:endParaRPr lang="en-US" altLang="zh-CN" dirty="0" smtClean="0">
              <a:latin typeface="+mn-ea"/>
              <a:ea typeface="+mn-ea"/>
            </a:endParaRPr>
          </a:p>
          <a:p>
            <a:pPr marL="342900" indent="-342900">
              <a:lnSpc>
                <a:spcPct val="150000"/>
              </a:lnSpc>
            </a:pPr>
            <a:r>
              <a:rPr lang="en-US" altLang="zh-CN" dirty="0" smtClean="0">
                <a:latin typeface="+mn-ea"/>
                <a:ea typeface="+mn-ea"/>
              </a:rPr>
              <a:t>4. </a:t>
            </a:r>
            <a:r>
              <a:rPr lang="zh-CN" altLang="en-US" dirty="0" smtClean="0">
                <a:latin typeface="+mn-ea"/>
                <a:ea typeface="+mn-ea"/>
              </a:rPr>
              <a:t>质量标准</a:t>
            </a:r>
            <a:endParaRPr lang="en-US" altLang="zh-CN" dirty="0">
              <a:latin typeface="+mn-ea"/>
              <a:ea typeface="+mn-ea"/>
            </a:endParaRPr>
          </a:p>
        </p:txBody>
      </p:sp>
      <p:pic>
        <p:nvPicPr>
          <p:cNvPr id="3074" name="Picture 2"/>
          <p:cNvPicPr>
            <a:picLocks noChangeAspect="1" noChangeArrowheads="1"/>
          </p:cNvPicPr>
          <p:nvPr/>
        </p:nvPicPr>
        <p:blipFill>
          <a:blip r:embed="rId3" cstate="print"/>
          <a:srcRect/>
          <a:stretch>
            <a:fillRect/>
          </a:stretch>
        </p:blipFill>
        <p:spPr bwMode="auto">
          <a:xfrm>
            <a:off x="5234286" y="1412776"/>
            <a:ext cx="6962477" cy="4369782"/>
          </a:xfrm>
          <a:prstGeom prst="rect">
            <a:avLst/>
          </a:prstGeom>
          <a:noFill/>
          <a:ln w="9525">
            <a:noFill/>
            <a:miter lim="800000"/>
            <a:headEnd/>
            <a:tailEnd/>
          </a:ln>
        </p:spPr>
      </p:pic>
      <p:sp>
        <p:nvSpPr>
          <p:cNvPr id="8" name="TextBox 54"/>
          <p:cNvSpPr txBox="1">
            <a:spLocks noChangeArrowheads="1"/>
          </p:cNvSpPr>
          <p:nvPr/>
        </p:nvSpPr>
        <p:spPr bwMode="auto">
          <a:xfrm>
            <a:off x="1398588" y="126077"/>
            <a:ext cx="5041900" cy="369332"/>
          </a:xfrm>
          <a:prstGeom prst="rect">
            <a:avLst/>
          </a:prstGeom>
          <a:noFill/>
          <a:ln w="9525">
            <a:noFill/>
            <a:miter lim="800000"/>
            <a:headEnd/>
            <a:tailEnd/>
          </a:ln>
        </p:spPr>
        <p:txBody>
          <a:bodyPr>
            <a:spAutoFit/>
          </a:bodyPr>
          <a:lstStyle/>
          <a:p>
            <a:pPr marL="0" lvl="1">
              <a:buFont typeface="Arial" pitchFamily="34" charset="0"/>
              <a:buNone/>
              <a:defRPr/>
            </a:pPr>
            <a:r>
              <a:rPr lang="zh-CN" altLang="en-US" dirty="0" smtClean="0">
                <a:solidFill>
                  <a:schemeClr val="accent2"/>
                </a:solidFill>
                <a:latin typeface="+mn-ea"/>
                <a:ea typeface="+mn-ea"/>
              </a:rPr>
              <a:t>施工方案和施工方法</a:t>
            </a:r>
            <a:endParaRPr lang="zh-CN" altLang="en-US" dirty="0">
              <a:solidFill>
                <a:schemeClr val="accent2"/>
              </a:solidFill>
              <a:latin typeface="+mn-ea"/>
              <a:ea typeface="+mn-ea"/>
            </a:endParaRPr>
          </a:p>
        </p:txBody>
      </p:sp>
      <p:sp>
        <p:nvSpPr>
          <p:cNvPr id="9" name="TextBox 55"/>
          <p:cNvSpPr txBox="1">
            <a:spLocks noChangeArrowheads="1"/>
          </p:cNvSpPr>
          <p:nvPr/>
        </p:nvSpPr>
        <p:spPr bwMode="auto">
          <a:xfrm>
            <a:off x="-309184" y="166170"/>
            <a:ext cx="1497013" cy="338554"/>
          </a:xfrm>
          <a:prstGeom prst="rect">
            <a:avLst/>
          </a:prstGeom>
          <a:noFill/>
          <a:ln w="9525">
            <a:noFill/>
            <a:miter lim="800000"/>
            <a:headEnd/>
            <a:tailEnd/>
          </a:ln>
        </p:spPr>
        <p:txBody>
          <a:bodyPr>
            <a:spAutoFit/>
          </a:bodyPr>
          <a:lstStyle/>
          <a:p>
            <a:pPr algn="r">
              <a:buFont typeface="Arial" pitchFamily="34" charset="0"/>
              <a:buNone/>
            </a:pPr>
            <a:r>
              <a:rPr lang="zh-CN" altLang="en-US" sz="1600" dirty="0">
                <a:solidFill>
                  <a:schemeClr val="accent2"/>
                </a:solidFill>
                <a:latin typeface="+mn-ea"/>
                <a:ea typeface="+mn-ea"/>
                <a:cs typeface="华文细黑"/>
              </a:rPr>
              <a:t>学习任</a:t>
            </a:r>
            <a:r>
              <a:rPr lang="zh-CN" altLang="en-US" sz="1600" dirty="0" smtClean="0">
                <a:solidFill>
                  <a:schemeClr val="accent2"/>
                </a:solidFill>
                <a:latin typeface="+mn-ea"/>
                <a:ea typeface="+mn-ea"/>
                <a:cs typeface="华文细黑"/>
              </a:rPr>
              <a:t>务</a:t>
            </a:r>
            <a:r>
              <a:rPr lang="en-US" altLang="zh-CN" sz="1600" dirty="0" smtClean="0">
                <a:solidFill>
                  <a:schemeClr val="accent2"/>
                </a:solidFill>
                <a:latin typeface="+mn-ea"/>
                <a:ea typeface="+mn-ea"/>
                <a:cs typeface="华文细黑"/>
              </a:rPr>
              <a:t>3</a:t>
            </a:r>
            <a:endParaRPr lang="zh-CN" altLang="en-US" sz="1600" dirty="0">
              <a:solidFill>
                <a:schemeClr val="accent2"/>
              </a:solidFill>
              <a:latin typeface="+mn-ea"/>
              <a:ea typeface="+mn-ea"/>
              <a:cs typeface="华文细黑"/>
            </a:endParaRPr>
          </a:p>
        </p:txBody>
      </p:sp>
    </p:spTree>
  </p:cSld>
  <p:clrMapOvr>
    <a:masterClrMapping/>
  </p:clrMapOvr>
  <p:transition spd="slow" advTm="5140">
    <p:wipe/>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6818164" y="1412776"/>
            <a:ext cx="4392785" cy="4801314"/>
          </a:xfrm>
          <a:prstGeom prst="rect">
            <a:avLst/>
          </a:prstGeom>
          <a:noFill/>
        </p:spPr>
        <p:txBody>
          <a:bodyPr wrap="square">
            <a:spAutoFit/>
          </a:bodyPr>
          <a:lstStyle/>
          <a:p>
            <a:pPr>
              <a:lnSpc>
                <a:spcPct val="150000"/>
              </a:lnSpc>
            </a:pPr>
            <a:r>
              <a:rPr lang="zh-CN" altLang="en-US" sz="2400" dirty="0" smtClean="0">
                <a:latin typeface="+mn-ea"/>
                <a:ea typeface="+mn-ea"/>
              </a:rPr>
              <a:t>九、门窗工程施工</a:t>
            </a:r>
            <a:endParaRPr lang="en-US" altLang="zh-CN" sz="2400" dirty="0" smtClean="0">
              <a:latin typeface="+mn-ea"/>
              <a:ea typeface="+mn-ea"/>
            </a:endParaRPr>
          </a:p>
          <a:p>
            <a:pPr>
              <a:lnSpc>
                <a:spcPct val="150000"/>
              </a:lnSpc>
            </a:pPr>
            <a:r>
              <a:rPr lang="zh-CN" altLang="en-US" dirty="0" smtClean="0">
                <a:latin typeface="+mn-ea"/>
                <a:ea typeface="+mn-ea"/>
              </a:rPr>
              <a:t>（一）施工说明</a:t>
            </a:r>
            <a:endParaRPr lang="en-US" altLang="zh-CN" dirty="0" smtClean="0">
              <a:latin typeface="+mn-ea"/>
              <a:ea typeface="+mn-ea"/>
            </a:endParaRPr>
          </a:p>
          <a:p>
            <a:pPr>
              <a:lnSpc>
                <a:spcPct val="150000"/>
              </a:lnSpc>
            </a:pPr>
            <a:r>
              <a:rPr lang="zh-CN" altLang="en-US" dirty="0" smtClean="0">
                <a:latin typeface="+mn-ea"/>
                <a:ea typeface="+mn-ea"/>
              </a:rPr>
              <a:t>（二）塑钢门窗安装方案</a:t>
            </a:r>
            <a:endParaRPr lang="en-US" altLang="zh-CN" dirty="0" smtClean="0">
              <a:latin typeface="+mn-ea"/>
              <a:ea typeface="+mn-ea"/>
            </a:endParaRPr>
          </a:p>
          <a:p>
            <a:pPr marL="342900" indent="-342900">
              <a:lnSpc>
                <a:spcPct val="150000"/>
              </a:lnSpc>
              <a:buAutoNum type="arabicPeriod"/>
            </a:pPr>
            <a:r>
              <a:rPr lang="zh-CN" altLang="en-US" dirty="0" smtClean="0">
                <a:latin typeface="+mn-ea"/>
                <a:ea typeface="+mn-ea"/>
              </a:rPr>
              <a:t>材料要求</a:t>
            </a:r>
            <a:endParaRPr lang="en-US" altLang="zh-CN" dirty="0" smtClean="0">
              <a:latin typeface="+mn-ea"/>
              <a:ea typeface="+mn-ea"/>
            </a:endParaRPr>
          </a:p>
          <a:p>
            <a:pPr marL="342900" indent="-342900">
              <a:lnSpc>
                <a:spcPct val="150000"/>
              </a:lnSpc>
            </a:pPr>
            <a:r>
              <a:rPr lang="en-US" altLang="zh-CN" dirty="0" smtClean="0">
                <a:latin typeface="+mn-ea"/>
                <a:ea typeface="+mn-ea"/>
              </a:rPr>
              <a:t>2. </a:t>
            </a:r>
            <a:r>
              <a:rPr lang="zh-CN" altLang="en-US" dirty="0" smtClean="0">
                <a:latin typeface="+mn-ea"/>
                <a:ea typeface="+mn-ea"/>
              </a:rPr>
              <a:t>主要机具设备</a:t>
            </a:r>
            <a:endParaRPr lang="en-US" altLang="zh-CN" dirty="0" smtClean="0">
              <a:latin typeface="+mn-ea"/>
              <a:ea typeface="+mn-ea"/>
            </a:endParaRPr>
          </a:p>
          <a:p>
            <a:pPr marL="342900" indent="-342900">
              <a:lnSpc>
                <a:spcPct val="150000"/>
              </a:lnSpc>
            </a:pPr>
            <a:r>
              <a:rPr lang="en-US" altLang="zh-CN" dirty="0" smtClean="0">
                <a:latin typeface="+mn-ea"/>
                <a:ea typeface="+mn-ea"/>
              </a:rPr>
              <a:t>3. </a:t>
            </a:r>
            <a:r>
              <a:rPr lang="zh-CN" altLang="en-US" dirty="0" smtClean="0">
                <a:latin typeface="+mn-ea"/>
                <a:ea typeface="+mn-ea"/>
              </a:rPr>
              <a:t>作业条件</a:t>
            </a:r>
            <a:endParaRPr lang="en-US" altLang="zh-CN" dirty="0" smtClean="0">
              <a:latin typeface="+mn-ea"/>
              <a:ea typeface="+mn-ea"/>
            </a:endParaRPr>
          </a:p>
          <a:p>
            <a:pPr marL="342900" indent="-342900">
              <a:lnSpc>
                <a:spcPct val="150000"/>
              </a:lnSpc>
            </a:pPr>
            <a:r>
              <a:rPr lang="en-US" altLang="zh-CN" dirty="0" smtClean="0">
                <a:latin typeface="+mn-ea"/>
                <a:ea typeface="+mn-ea"/>
              </a:rPr>
              <a:t>4. </a:t>
            </a:r>
            <a:r>
              <a:rPr lang="zh-CN" altLang="en-US" dirty="0" smtClean="0">
                <a:latin typeface="+mn-ea"/>
                <a:ea typeface="+mn-ea"/>
              </a:rPr>
              <a:t>施工操作工艺</a:t>
            </a:r>
            <a:endParaRPr lang="en-US" altLang="zh-CN" dirty="0" smtClean="0">
              <a:latin typeface="+mn-ea"/>
              <a:ea typeface="+mn-ea"/>
            </a:endParaRPr>
          </a:p>
          <a:p>
            <a:pPr marL="342900" indent="-342900">
              <a:lnSpc>
                <a:spcPct val="150000"/>
              </a:lnSpc>
            </a:pPr>
            <a:r>
              <a:rPr lang="en-US" altLang="zh-CN" dirty="0" smtClean="0">
                <a:latin typeface="+mn-ea"/>
                <a:ea typeface="+mn-ea"/>
              </a:rPr>
              <a:t>5. </a:t>
            </a:r>
            <a:r>
              <a:rPr lang="zh-CN" altLang="en-US" dirty="0" smtClean="0">
                <a:latin typeface="+mn-ea"/>
                <a:ea typeface="+mn-ea"/>
              </a:rPr>
              <a:t>质量标准</a:t>
            </a:r>
            <a:endParaRPr lang="en-US" altLang="zh-CN" dirty="0" smtClean="0">
              <a:latin typeface="+mn-ea"/>
              <a:ea typeface="+mn-ea"/>
            </a:endParaRPr>
          </a:p>
          <a:p>
            <a:pPr marL="342900" indent="-342900">
              <a:lnSpc>
                <a:spcPct val="150000"/>
              </a:lnSpc>
            </a:pPr>
            <a:r>
              <a:rPr lang="en-US" altLang="zh-CN" dirty="0" smtClean="0">
                <a:latin typeface="+mn-ea"/>
                <a:ea typeface="+mn-ea"/>
              </a:rPr>
              <a:t>6. </a:t>
            </a:r>
            <a:r>
              <a:rPr lang="zh-CN" altLang="en-US" dirty="0" smtClean="0">
                <a:latin typeface="+mn-ea"/>
                <a:ea typeface="+mn-ea"/>
              </a:rPr>
              <a:t>成品保护</a:t>
            </a:r>
            <a:endParaRPr lang="en-US" altLang="zh-CN" dirty="0" smtClean="0">
              <a:latin typeface="+mn-ea"/>
              <a:ea typeface="+mn-ea"/>
            </a:endParaRPr>
          </a:p>
          <a:p>
            <a:pPr marL="342900" indent="-342900">
              <a:lnSpc>
                <a:spcPct val="150000"/>
              </a:lnSpc>
            </a:pPr>
            <a:r>
              <a:rPr lang="en-US" altLang="zh-CN" dirty="0" smtClean="0">
                <a:latin typeface="+mn-ea"/>
                <a:ea typeface="+mn-ea"/>
              </a:rPr>
              <a:t>7. </a:t>
            </a:r>
            <a:r>
              <a:rPr lang="zh-CN" altLang="en-US" dirty="0" smtClean="0">
                <a:latin typeface="+mn-ea"/>
                <a:ea typeface="+mn-ea"/>
              </a:rPr>
              <a:t>安全措施</a:t>
            </a:r>
            <a:endParaRPr lang="en-US" altLang="zh-CN" dirty="0" smtClean="0">
              <a:latin typeface="+mn-ea"/>
              <a:ea typeface="+mn-ea"/>
            </a:endParaRPr>
          </a:p>
          <a:p>
            <a:pPr marL="342900" indent="-342900">
              <a:lnSpc>
                <a:spcPct val="150000"/>
              </a:lnSpc>
            </a:pPr>
            <a:r>
              <a:rPr lang="en-US" altLang="zh-CN" dirty="0" smtClean="0">
                <a:latin typeface="+mn-ea"/>
                <a:ea typeface="+mn-ea"/>
              </a:rPr>
              <a:t>8. </a:t>
            </a:r>
            <a:r>
              <a:rPr lang="zh-CN" altLang="en-US" dirty="0" smtClean="0">
                <a:latin typeface="+mn-ea"/>
                <a:ea typeface="+mn-ea"/>
              </a:rPr>
              <a:t>施工注意事项</a:t>
            </a:r>
            <a:endParaRPr lang="en-US" altLang="zh-CN" dirty="0">
              <a:latin typeface="+mn-ea"/>
              <a:ea typeface="+mn-ea"/>
            </a:endParaRPr>
          </a:p>
        </p:txBody>
      </p:sp>
      <p:pic>
        <p:nvPicPr>
          <p:cNvPr id="2050" name="Picture 2"/>
          <p:cNvPicPr>
            <a:picLocks noChangeAspect="1" noChangeArrowheads="1"/>
          </p:cNvPicPr>
          <p:nvPr/>
        </p:nvPicPr>
        <p:blipFill>
          <a:blip r:embed="rId3" cstate="print"/>
          <a:srcRect/>
          <a:stretch>
            <a:fillRect/>
          </a:stretch>
        </p:blipFill>
        <p:spPr bwMode="auto">
          <a:xfrm>
            <a:off x="0" y="1728788"/>
            <a:ext cx="5954365" cy="4000092"/>
          </a:xfrm>
          <a:prstGeom prst="rect">
            <a:avLst/>
          </a:prstGeom>
          <a:noFill/>
          <a:ln w="9525">
            <a:noFill/>
            <a:miter lim="800000"/>
            <a:headEnd/>
            <a:tailEnd/>
          </a:ln>
        </p:spPr>
      </p:pic>
      <p:sp>
        <p:nvSpPr>
          <p:cNvPr id="8" name="TextBox 54"/>
          <p:cNvSpPr txBox="1">
            <a:spLocks noChangeArrowheads="1"/>
          </p:cNvSpPr>
          <p:nvPr/>
        </p:nvSpPr>
        <p:spPr bwMode="auto">
          <a:xfrm>
            <a:off x="1398588" y="126077"/>
            <a:ext cx="5041900" cy="369332"/>
          </a:xfrm>
          <a:prstGeom prst="rect">
            <a:avLst/>
          </a:prstGeom>
          <a:noFill/>
          <a:ln w="9525">
            <a:noFill/>
            <a:miter lim="800000"/>
            <a:headEnd/>
            <a:tailEnd/>
          </a:ln>
        </p:spPr>
        <p:txBody>
          <a:bodyPr>
            <a:spAutoFit/>
          </a:bodyPr>
          <a:lstStyle/>
          <a:p>
            <a:pPr marL="0" lvl="1">
              <a:buFont typeface="Arial" pitchFamily="34" charset="0"/>
              <a:buNone/>
              <a:defRPr/>
            </a:pPr>
            <a:r>
              <a:rPr lang="zh-CN" altLang="en-US" dirty="0" smtClean="0">
                <a:solidFill>
                  <a:schemeClr val="accent2"/>
                </a:solidFill>
                <a:latin typeface="+mn-ea"/>
                <a:ea typeface="+mn-ea"/>
              </a:rPr>
              <a:t>施工方案和施工方法</a:t>
            </a:r>
            <a:endParaRPr lang="zh-CN" altLang="en-US" dirty="0">
              <a:solidFill>
                <a:schemeClr val="accent2"/>
              </a:solidFill>
              <a:latin typeface="+mn-ea"/>
              <a:ea typeface="+mn-ea"/>
            </a:endParaRPr>
          </a:p>
        </p:txBody>
      </p:sp>
      <p:sp>
        <p:nvSpPr>
          <p:cNvPr id="9" name="TextBox 55"/>
          <p:cNvSpPr txBox="1">
            <a:spLocks noChangeArrowheads="1"/>
          </p:cNvSpPr>
          <p:nvPr/>
        </p:nvSpPr>
        <p:spPr bwMode="auto">
          <a:xfrm>
            <a:off x="-309184" y="166170"/>
            <a:ext cx="1497013" cy="338554"/>
          </a:xfrm>
          <a:prstGeom prst="rect">
            <a:avLst/>
          </a:prstGeom>
          <a:noFill/>
          <a:ln w="9525">
            <a:noFill/>
            <a:miter lim="800000"/>
            <a:headEnd/>
            <a:tailEnd/>
          </a:ln>
        </p:spPr>
        <p:txBody>
          <a:bodyPr>
            <a:spAutoFit/>
          </a:bodyPr>
          <a:lstStyle/>
          <a:p>
            <a:pPr algn="r">
              <a:buFont typeface="Arial" pitchFamily="34" charset="0"/>
              <a:buNone/>
            </a:pPr>
            <a:r>
              <a:rPr lang="zh-CN" altLang="en-US" sz="1600" dirty="0">
                <a:solidFill>
                  <a:schemeClr val="accent2"/>
                </a:solidFill>
                <a:latin typeface="+mn-ea"/>
                <a:ea typeface="+mn-ea"/>
                <a:cs typeface="华文细黑"/>
              </a:rPr>
              <a:t>学习任</a:t>
            </a:r>
            <a:r>
              <a:rPr lang="zh-CN" altLang="en-US" sz="1600" dirty="0" smtClean="0">
                <a:solidFill>
                  <a:schemeClr val="accent2"/>
                </a:solidFill>
                <a:latin typeface="+mn-ea"/>
                <a:ea typeface="+mn-ea"/>
                <a:cs typeface="华文细黑"/>
              </a:rPr>
              <a:t>务</a:t>
            </a:r>
            <a:r>
              <a:rPr lang="en-US" altLang="zh-CN" sz="1600" dirty="0" smtClean="0">
                <a:solidFill>
                  <a:schemeClr val="accent2"/>
                </a:solidFill>
                <a:latin typeface="+mn-ea"/>
                <a:ea typeface="+mn-ea"/>
                <a:cs typeface="华文细黑"/>
              </a:rPr>
              <a:t>3</a:t>
            </a:r>
            <a:endParaRPr lang="zh-CN" altLang="en-US" sz="1600" dirty="0">
              <a:solidFill>
                <a:schemeClr val="accent2"/>
              </a:solidFill>
              <a:latin typeface="+mn-ea"/>
              <a:ea typeface="+mn-ea"/>
              <a:cs typeface="华文细黑"/>
            </a:endParaRPr>
          </a:p>
        </p:txBody>
      </p:sp>
    </p:spTree>
  </p:cSld>
  <p:clrMapOvr>
    <a:masterClrMapping/>
  </p:clrMapOvr>
  <p:transition spd="slow" advTm="5140">
    <p:wipe/>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6602140" y="1340768"/>
            <a:ext cx="5040857" cy="4801314"/>
          </a:xfrm>
          <a:prstGeom prst="rect">
            <a:avLst/>
          </a:prstGeom>
          <a:noFill/>
        </p:spPr>
        <p:txBody>
          <a:bodyPr wrap="square">
            <a:spAutoFit/>
          </a:bodyPr>
          <a:lstStyle/>
          <a:p>
            <a:pPr>
              <a:lnSpc>
                <a:spcPct val="150000"/>
              </a:lnSpc>
            </a:pPr>
            <a:r>
              <a:rPr lang="zh-CN" altLang="en-US" sz="2400" dirty="0" smtClean="0">
                <a:latin typeface="+mn-ea"/>
                <a:ea typeface="+mn-ea"/>
              </a:rPr>
              <a:t>十、装修工程施工</a:t>
            </a:r>
          </a:p>
          <a:p>
            <a:pPr>
              <a:lnSpc>
                <a:spcPct val="150000"/>
              </a:lnSpc>
            </a:pPr>
            <a:r>
              <a:rPr lang="zh-CN" altLang="en-US" dirty="0" smtClean="0">
                <a:latin typeface="+mn-ea"/>
                <a:ea typeface="+mn-ea"/>
              </a:rPr>
              <a:t>（一）楼地面工程</a:t>
            </a:r>
            <a:endParaRPr lang="en-US" altLang="zh-CN" dirty="0" smtClean="0">
              <a:latin typeface="+mn-ea"/>
              <a:ea typeface="+mn-ea"/>
            </a:endParaRPr>
          </a:p>
          <a:p>
            <a:pPr marL="342900" indent="-342900">
              <a:lnSpc>
                <a:spcPct val="150000"/>
              </a:lnSpc>
              <a:buAutoNum type="arabicPeriod"/>
            </a:pPr>
            <a:r>
              <a:rPr lang="zh-CN" altLang="en-US" dirty="0" smtClean="0">
                <a:latin typeface="+mn-ea"/>
                <a:ea typeface="+mn-ea"/>
              </a:rPr>
              <a:t>工艺流程</a:t>
            </a:r>
            <a:endParaRPr lang="en-US" altLang="zh-CN" dirty="0" smtClean="0">
              <a:latin typeface="+mn-ea"/>
              <a:ea typeface="+mn-ea"/>
            </a:endParaRPr>
          </a:p>
          <a:p>
            <a:pPr marL="342900" indent="-342900">
              <a:lnSpc>
                <a:spcPct val="150000"/>
              </a:lnSpc>
            </a:pPr>
            <a:r>
              <a:rPr lang="en-US" altLang="zh-CN" dirty="0" smtClean="0">
                <a:latin typeface="+mn-ea"/>
                <a:ea typeface="+mn-ea"/>
              </a:rPr>
              <a:t>2. </a:t>
            </a:r>
            <a:r>
              <a:rPr lang="zh-CN" altLang="en-US" dirty="0" smtClean="0">
                <a:latin typeface="+mn-ea"/>
                <a:ea typeface="+mn-ea"/>
              </a:rPr>
              <a:t>操作要点</a:t>
            </a:r>
            <a:endParaRPr lang="en-US" altLang="zh-CN" dirty="0" smtClean="0">
              <a:latin typeface="+mn-ea"/>
              <a:ea typeface="+mn-ea"/>
            </a:endParaRPr>
          </a:p>
          <a:p>
            <a:pPr marL="342900" indent="-342900">
              <a:lnSpc>
                <a:spcPct val="150000"/>
              </a:lnSpc>
            </a:pPr>
            <a:r>
              <a:rPr lang="zh-CN" altLang="en-US" dirty="0" smtClean="0">
                <a:latin typeface="+mn-ea"/>
                <a:ea typeface="+mn-ea"/>
              </a:rPr>
              <a:t>（二）内墙面、顶棚工程</a:t>
            </a:r>
            <a:endParaRPr lang="en-US" altLang="zh-CN" dirty="0" smtClean="0">
              <a:latin typeface="+mn-ea"/>
              <a:ea typeface="+mn-ea"/>
            </a:endParaRPr>
          </a:p>
          <a:p>
            <a:pPr marL="342900" indent="-342900">
              <a:lnSpc>
                <a:spcPct val="150000"/>
              </a:lnSpc>
              <a:buAutoNum type="arabicPeriod"/>
            </a:pPr>
            <a:r>
              <a:rPr lang="zh-CN" altLang="en-US" dirty="0" smtClean="0">
                <a:latin typeface="+mn-ea"/>
                <a:ea typeface="+mn-ea"/>
              </a:rPr>
              <a:t>墙面抹灰施工</a:t>
            </a:r>
            <a:endParaRPr lang="en-US" altLang="zh-CN" dirty="0" smtClean="0">
              <a:latin typeface="+mn-ea"/>
              <a:ea typeface="+mn-ea"/>
            </a:endParaRPr>
          </a:p>
          <a:p>
            <a:pPr marL="342900" indent="-342900">
              <a:lnSpc>
                <a:spcPct val="150000"/>
              </a:lnSpc>
            </a:pPr>
            <a:r>
              <a:rPr lang="en-US" altLang="zh-CN" dirty="0" smtClean="0">
                <a:latin typeface="+mn-ea"/>
                <a:ea typeface="+mn-ea"/>
              </a:rPr>
              <a:t>2. </a:t>
            </a:r>
            <a:r>
              <a:rPr lang="zh-CN" altLang="en-US" dirty="0" smtClean="0">
                <a:latin typeface="+mn-ea"/>
                <a:ea typeface="+mn-ea"/>
              </a:rPr>
              <a:t>耐水腻子墙面、顶棚施工</a:t>
            </a:r>
            <a:endParaRPr lang="en-US" altLang="zh-CN" dirty="0" smtClean="0">
              <a:latin typeface="+mn-ea"/>
              <a:ea typeface="+mn-ea"/>
            </a:endParaRPr>
          </a:p>
          <a:p>
            <a:pPr marL="342900" indent="-342900">
              <a:lnSpc>
                <a:spcPct val="150000"/>
              </a:lnSpc>
            </a:pPr>
            <a:r>
              <a:rPr lang="en-US" altLang="zh-CN" dirty="0" smtClean="0">
                <a:latin typeface="+mn-ea"/>
                <a:ea typeface="+mn-ea"/>
              </a:rPr>
              <a:t>3. </a:t>
            </a:r>
            <a:r>
              <a:rPr lang="zh-CN" altLang="en-US" dirty="0" smtClean="0">
                <a:latin typeface="+mn-ea"/>
                <a:ea typeface="+mn-ea"/>
              </a:rPr>
              <a:t>铝条板吊顶施工</a:t>
            </a:r>
            <a:endParaRPr lang="en-US" altLang="zh-CN" dirty="0" smtClean="0">
              <a:latin typeface="+mn-ea"/>
              <a:ea typeface="+mn-ea"/>
            </a:endParaRPr>
          </a:p>
          <a:p>
            <a:pPr marL="342900" indent="-342900">
              <a:lnSpc>
                <a:spcPct val="150000"/>
              </a:lnSpc>
            </a:pPr>
            <a:r>
              <a:rPr lang="zh-CN" altLang="en-US" dirty="0" smtClean="0">
                <a:latin typeface="+mn-ea"/>
                <a:ea typeface="+mn-ea"/>
              </a:rPr>
              <a:t>（三）外装修工程</a:t>
            </a:r>
            <a:endParaRPr lang="en-US" altLang="zh-CN" dirty="0" smtClean="0">
              <a:latin typeface="+mn-ea"/>
              <a:ea typeface="+mn-ea"/>
            </a:endParaRPr>
          </a:p>
          <a:p>
            <a:pPr marL="342900" indent="-342900">
              <a:lnSpc>
                <a:spcPct val="150000"/>
              </a:lnSpc>
            </a:pPr>
            <a:r>
              <a:rPr lang="zh-CN" altLang="en-US" dirty="0" smtClean="0">
                <a:latin typeface="+mn-ea"/>
                <a:ea typeface="+mn-ea"/>
              </a:rPr>
              <a:t> </a:t>
            </a:r>
            <a:r>
              <a:rPr lang="en-US" altLang="zh-CN" dirty="0" smtClean="0">
                <a:latin typeface="+mn-ea"/>
                <a:ea typeface="+mn-ea"/>
              </a:rPr>
              <a:t>1. </a:t>
            </a:r>
            <a:r>
              <a:rPr lang="zh-CN" altLang="en-US" dirty="0" smtClean="0">
                <a:latin typeface="+mn-ea"/>
                <a:ea typeface="+mn-ea"/>
              </a:rPr>
              <a:t>黏贴岩棉复合板施工</a:t>
            </a:r>
            <a:endParaRPr lang="en-US" altLang="zh-CN" dirty="0" smtClean="0">
              <a:latin typeface="+mn-ea"/>
              <a:ea typeface="+mn-ea"/>
            </a:endParaRPr>
          </a:p>
          <a:p>
            <a:pPr marL="342900" indent="-342900">
              <a:lnSpc>
                <a:spcPct val="150000"/>
              </a:lnSpc>
            </a:pPr>
            <a:r>
              <a:rPr lang="en-US" altLang="zh-CN" dirty="0" smtClean="0">
                <a:latin typeface="+mn-ea"/>
                <a:ea typeface="+mn-ea"/>
              </a:rPr>
              <a:t>2. </a:t>
            </a:r>
            <a:r>
              <a:rPr lang="zh-CN" altLang="en-US" dirty="0" smtClean="0">
                <a:latin typeface="+mn-ea"/>
                <a:ea typeface="+mn-ea"/>
              </a:rPr>
              <a:t>水泥砂浆外墙抹灰</a:t>
            </a:r>
            <a:endParaRPr lang="en-US" altLang="zh-CN" dirty="0">
              <a:latin typeface="+mn-ea"/>
              <a:ea typeface="+mn-ea"/>
            </a:endParaRPr>
          </a:p>
        </p:txBody>
      </p:sp>
      <p:pic>
        <p:nvPicPr>
          <p:cNvPr id="1026" name="Picture 2"/>
          <p:cNvPicPr>
            <a:picLocks noChangeAspect="1" noChangeArrowheads="1"/>
          </p:cNvPicPr>
          <p:nvPr/>
        </p:nvPicPr>
        <p:blipFill>
          <a:blip r:embed="rId3" cstate="print"/>
          <a:srcRect/>
          <a:stretch>
            <a:fillRect/>
          </a:stretch>
        </p:blipFill>
        <p:spPr bwMode="auto">
          <a:xfrm>
            <a:off x="0" y="1844824"/>
            <a:ext cx="5443598" cy="3847827"/>
          </a:xfrm>
          <a:prstGeom prst="rect">
            <a:avLst/>
          </a:prstGeom>
          <a:noFill/>
          <a:ln w="9525">
            <a:noFill/>
            <a:miter lim="800000"/>
            <a:headEnd/>
            <a:tailEnd/>
          </a:ln>
        </p:spPr>
      </p:pic>
      <p:sp>
        <p:nvSpPr>
          <p:cNvPr id="8" name="TextBox 54"/>
          <p:cNvSpPr txBox="1">
            <a:spLocks noChangeArrowheads="1"/>
          </p:cNvSpPr>
          <p:nvPr/>
        </p:nvSpPr>
        <p:spPr bwMode="auto">
          <a:xfrm>
            <a:off x="1398588" y="126077"/>
            <a:ext cx="5041900" cy="369332"/>
          </a:xfrm>
          <a:prstGeom prst="rect">
            <a:avLst/>
          </a:prstGeom>
          <a:noFill/>
          <a:ln w="9525">
            <a:noFill/>
            <a:miter lim="800000"/>
            <a:headEnd/>
            <a:tailEnd/>
          </a:ln>
        </p:spPr>
        <p:txBody>
          <a:bodyPr>
            <a:spAutoFit/>
          </a:bodyPr>
          <a:lstStyle/>
          <a:p>
            <a:pPr marL="0" lvl="1">
              <a:buFont typeface="Arial" pitchFamily="34" charset="0"/>
              <a:buNone/>
              <a:defRPr/>
            </a:pPr>
            <a:r>
              <a:rPr lang="zh-CN" altLang="en-US" dirty="0" smtClean="0">
                <a:solidFill>
                  <a:schemeClr val="accent2"/>
                </a:solidFill>
                <a:latin typeface="+mn-ea"/>
                <a:ea typeface="+mn-ea"/>
              </a:rPr>
              <a:t>施工方案和施工方法</a:t>
            </a:r>
            <a:endParaRPr lang="zh-CN" altLang="en-US" dirty="0">
              <a:solidFill>
                <a:schemeClr val="accent2"/>
              </a:solidFill>
              <a:latin typeface="+mn-ea"/>
              <a:ea typeface="+mn-ea"/>
            </a:endParaRPr>
          </a:p>
        </p:txBody>
      </p:sp>
      <p:sp>
        <p:nvSpPr>
          <p:cNvPr id="9" name="TextBox 55"/>
          <p:cNvSpPr txBox="1">
            <a:spLocks noChangeArrowheads="1"/>
          </p:cNvSpPr>
          <p:nvPr/>
        </p:nvSpPr>
        <p:spPr bwMode="auto">
          <a:xfrm>
            <a:off x="-309184" y="166170"/>
            <a:ext cx="1497013" cy="338554"/>
          </a:xfrm>
          <a:prstGeom prst="rect">
            <a:avLst/>
          </a:prstGeom>
          <a:noFill/>
          <a:ln w="9525">
            <a:noFill/>
            <a:miter lim="800000"/>
            <a:headEnd/>
            <a:tailEnd/>
          </a:ln>
        </p:spPr>
        <p:txBody>
          <a:bodyPr>
            <a:spAutoFit/>
          </a:bodyPr>
          <a:lstStyle/>
          <a:p>
            <a:pPr algn="r">
              <a:buFont typeface="Arial" pitchFamily="34" charset="0"/>
              <a:buNone/>
            </a:pPr>
            <a:r>
              <a:rPr lang="zh-CN" altLang="en-US" sz="1600" dirty="0">
                <a:solidFill>
                  <a:schemeClr val="accent2"/>
                </a:solidFill>
                <a:latin typeface="+mn-ea"/>
                <a:ea typeface="+mn-ea"/>
                <a:cs typeface="华文细黑"/>
              </a:rPr>
              <a:t>学习任</a:t>
            </a:r>
            <a:r>
              <a:rPr lang="zh-CN" altLang="en-US" sz="1600" dirty="0" smtClean="0">
                <a:solidFill>
                  <a:schemeClr val="accent2"/>
                </a:solidFill>
                <a:latin typeface="+mn-ea"/>
                <a:ea typeface="+mn-ea"/>
                <a:cs typeface="华文细黑"/>
              </a:rPr>
              <a:t>务</a:t>
            </a:r>
            <a:r>
              <a:rPr lang="en-US" altLang="zh-CN" sz="1600" dirty="0" smtClean="0">
                <a:solidFill>
                  <a:schemeClr val="accent2"/>
                </a:solidFill>
                <a:latin typeface="+mn-ea"/>
                <a:ea typeface="+mn-ea"/>
                <a:cs typeface="华文细黑"/>
              </a:rPr>
              <a:t>3</a:t>
            </a:r>
            <a:endParaRPr lang="zh-CN" altLang="en-US" sz="1600" dirty="0">
              <a:solidFill>
                <a:schemeClr val="accent2"/>
              </a:solidFill>
              <a:latin typeface="+mn-ea"/>
              <a:ea typeface="+mn-ea"/>
              <a:cs typeface="华文细黑"/>
            </a:endParaRPr>
          </a:p>
        </p:txBody>
      </p:sp>
    </p:spTree>
  </p:cSld>
  <p:clrMapOvr>
    <a:masterClrMapping/>
  </p:clrMapOvr>
  <p:transition spd="slow" advTm="5140">
    <p:wip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TextBox 54"/>
          <p:cNvSpPr txBox="1"/>
          <p:nvPr/>
        </p:nvSpPr>
        <p:spPr>
          <a:xfrm>
            <a:off x="1395294" y="108784"/>
            <a:ext cx="5704160" cy="369332"/>
          </a:xfrm>
          <a:prstGeom prst="rect">
            <a:avLst/>
          </a:prstGeom>
          <a:noFill/>
        </p:spPr>
        <p:txBody>
          <a:bodyPr wrap="square">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sz="1800" dirty="0">
                <a:solidFill>
                  <a:schemeClr val="accent2"/>
                </a:solidFill>
                <a:latin typeface="+mn-ea"/>
                <a:ea typeface="+mn-ea"/>
              </a:rPr>
              <a:t>单元六　单位工程施工组织设计实例</a:t>
            </a:r>
          </a:p>
        </p:txBody>
      </p:sp>
      <p:sp>
        <p:nvSpPr>
          <p:cNvPr id="27650" name="TextBox 55"/>
          <p:cNvSpPr txBox="1">
            <a:spLocks noChangeArrowheads="1"/>
          </p:cNvSpPr>
          <p:nvPr/>
        </p:nvSpPr>
        <p:spPr bwMode="auto">
          <a:xfrm>
            <a:off x="-28266" y="164038"/>
            <a:ext cx="1065213" cy="338554"/>
          </a:xfrm>
          <a:prstGeom prst="rect">
            <a:avLst/>
          </a:prstGeom>
          <a:noFill/>
          <a:ln w="9525">
            <a:noFill/>
            <a:miter lim="800000"/>
            <a:headEnd/>
            <a:tailEnd/>
          </a:ln>
        </p:spPr>
        <p:txBody>
          <a:bodyPr>
            <a:spAutoFit/>
          </a:bodyPr>
          <a:lstStyle/>
          <a:p>
            <a:pPr algn="r">
              <a:buFont typeface="Arial" pitchFamily="34" charset="0"/>
              <a:buNone/>
            </a:pPr>
            <a:r>
              <a:rPr lang="en-US" altLang="zh-CN" sz="1600" dirty="0">
                <a:solidFill>
                  <a:schemeClr val="accent2"/>
                </a:solidFill>
              </a:rPr>
              <a:t>Part </a:t>
            </a:r>
            <a:r>
              <a:rPr lang="en-US" altLang="zh-CN" sz="1600" dirty="0" smtClean="0">
                <a:solidFill>
                  <a:schemeClr val="accent2"/>
                </a:solidFill>
              </a:rPr>
              <a:t>6 </a:t>
            </a:r>
            <a:endParaRPr lang="zh-CN" altLang="en-US" sz="1600" dirty="0">
              <a:solidFill>
                <a:schemeClr val="accent2"/>
              </a:solidFill>
            </a:endParaRPr>
          </a:p>
        </p:txBody>
      </p:sp>
      <p:grpSp>
        <p:nvGrpSpPr>
          <p:cNvPr id="2" name="组合 3"/>
          <p:cNvGrpSpPr>
            <a:grpSpLocks/>
          </p:cNvGrpSpPr>
          <p:nvPr/>
        </p:nvGrpSpPr>
        <p:grpSpPr bwMode="auto">
          <a:xfrm>
            <a:off x="858838" y="2092325"/>
            <a:ext cx="2522537" cy="2520950"/>
            <a:chOff x="1131888" y="1470025"/>
            <a:chExt cx="2098675" cy="2098676"/>
          </a:xfrm>
        </p:grpSpPr>
        <p:sp>
          <p:nvSpPr>
            <p:cNvPr id="27666" name="Oval 9"/>
            <p:cNvSpPr>
              <a:spLocks noChangeArrowheads="1"/>
            </p:cNvSpPr>
            <p:nvPr/>
          </p:nvSpPr>
          <p:spPr bwMode="auto">
            <a:xfrm>
              <a:off x="1131888" y="1470025"/>
              <a:ext cx="2098675" cy="2098676"/>
            </a:xfrm>
            <a:prstGeom prst="ellipse">
              <a:avLst/>
            </a:prstGeom>
            <a:solidFill>
              <a:schemeClr val="tx1"/>
            </a:solidFill>
            <a:ln w="9525">
              <a:noFill/>
              <a:round/>
              <a:headEnd/>
              <a:tailEnd/>
            </a:ln>
          </p:spPr>
          <p:txBody>
            <a:bodyPr/>
            <a:lstStyle/>
            <a:p>
              <a:pPr>
                <a:buFont typeface="Arial" pitchFamily="34" charset="0"/>
                <a:buNone/>
              </a:pPr>
              <a:endParaRPr lang="zh-CN" altLang="en-US"/>
            </a:p>
          </p:txBody>
        </p:sp>
        <p:sp>
          <p:nvSpPr>
            <p:cNvPr id="27667" name="Freeform 12"/>
            <p:cNvSpPr>
              <a:spLocks noEditPoints="1"/>
            </p:cNvSpPr>
            <p:nvPr/>
          </p:nvSpPr>
          <p:spPr bwMode="auto">
            <a:xfrm>
              <a:off x="1463804" y="1860708"/>
              <a:ext cx="1469769" cy="1380808"/>
            </a:xfrm>
            <a:custGeom>
              <a:avLst/>
              <a:gdLst>
                <a:gd name="T0" fmla="*/ 899153 w 1615"/>
                <a:gd name="T1" fmla="*/ 22741 h 1518"/>
                <a:gd name="T2" fmla="*/ 716228 w 1615"/>
                <a:gd name="T3" fmla="*/ 87324 h 1518"/>
                <a:gd name="T4" fmla="*/ 549685 w 1615"/>
                <a:gd name="T5" fmla="*/ 15464 h 1518"/>
                <a:gd name="T6" fmla="*/ 17291 w 1615"/>
                <a:gd name="T7" fmla="*/ 548503 h 1518"/>
                <a:gd name="T8" fmla="*/ 191115 w 1615"/>
                <a:gd name="T9" fmla="*/ 799559 h 1518"/>
                <a:gd name="T10" fmla="*/ 279393 w 1615"/>
                <a:gd name="T11" fmla="*/ 960562 h 1518"/>
                <a:gd name="T12" fmla="*/ 394062 w 1615"/>
                <a:gd name="T13" fmla="*/ 1192516 h 1518"/>
                <a:gd name="T14" fmla="*/ 604289 w 1615"/>
                <a:gd name="T15" fmla="*/ 1282569 h 1518"/>
                <a:gd name="T16" fmla="*/ 842728 w 1615"/>
                <a:gd name="T17" fmla="*/ 1328050 h 1518"/>
                <a:gd name="T18" fmla="*/ 936466 w 1615"/>
                <a:gd name="T19" fmla="*/ 1292575 h 1518"/>
                <a:gd name="T20" fmla="*/ 1082988 w 1615"/>
                <a:gd name="T21" fmla="*/ 1192516 h 1518"/>
                <a:gd name="T22" fmla="*/ 1117571 w 1615"/>
                <a:gd name="T23" fmla="*/ 1053344 h 1518"/>
                <a:gd name="T24" fmla="*/ 1231330 w 1615"/>
                <a:gd name="T25" fmla="*/ 1038790 h 1518"/>
                <a:gd name="T26" fmla="*/ 1269553 w 1615"/>
                <a:gd name="T27" fmla="*/ 901437 h 1518"/>
                <a:gd name="T28" fmla="*/ 1397873 w 1615"/>
                <a:gd name="T29" fmla="*/ 772270 h 1518"/>
                <a:gd name="T30" fmla="*/ 1446107 w 1615"/>
                <a:gd name="T31" fmla="*/ 639465 h 1518"/>
                <a:gd name="T32" fmla="*/ 1389683 w 1615"/>
                <a:gd name="T33" fmla="*/ 621273 h 1518"/>
                <a:gd name="T34" fmla="*/ 1328708 w 1615"/>
                <a:gd name="T35" fmla="*/ 656748 h 1518"/>
                <a:gd name="T36" fmla="*/ 1166715 w 1615"/>
                <a:gd name="T37" fmla="*/ 754078 h 1518"/>
                <a:gd name="T38" fmla="*/ 1170355 w 1615"/>
                <a:gd name="T39" fmla="*/ 767722 h 1518"/>
                <a:gd name="T40" fmla="*/ 1008362 w 1615"/>
                <a:gd name="T41" fmla="*/ 864142 h 1518"/>
                <a:gd name="T42" fmla="*/ 1055686 w 1615"/>
                <a:gd name="T43" fmla="*/ 949647 h 1518"/>
                <a:gd name="T44" fmla="*/ 893692 w 1615"/>
                <a:gd name="T45" fmla="*/ 1046976 h 1518"/>
                <a:gd name="T46" fmla="*/ 936466 w 1615"/>
                <a:gd name="T47" fmla="*/ 1123385 h 1518"/>
                <a:gd name="T48" fmla="*/ 774473 w 1615"/>
                <a:gd name="T49" fmla="*/ 1219805 h 1518"/>
                <a:gd name="T50" fmla="*/ 800865 w 1615"/>
                <a:gd name="T51" fmla="*/ 1286207 h 1518"/>
                <a:gd name="T52" fmla="*/ 664354 w 1615"/>
                <a:gd name="T53" fmla="*/ 1246184 h 1518"/>
                <a:gd name="T54" fmla="*/ 685285 w 1615"/>
                <a:gd name="T55" fmla="*/ 1197974 h 1518"/>
                <a:gd name="T56" fmla="*/ 844548 w 1615"/>
                <a:gd name="T57" fmla="*/ 963291 h 1518"/>
                <a:gd name="T58" fmla="*/ 469598 w 1615"/>
                <a:gd name="T59" fmla="*/ 1235268 h 1518"/>
                <a:gd name="T60" fmla="*/ 503271 w 1615"/>
                <a:gd name="T61" fmla="*/ 1098825 h 1518"/>
                <a:gd name="T62" fmla="*/ 424094 w 1615"/>
                <a:gd name="T63" fmla="*/ 1105192 h 1518"/>
                <a:gd name="T64" fmla="*/ 321256 w 1615"/>
                <a:gd name="T65" fmla="*/ 1002405 h 1518"/>
                <a:gd name="T66" fmla="*/ 383141 w 1615"/>
                <a:gd name="T67" fmla="*/ 867780 h 1518"/>
                <a:gd name="T68" fmla="*/ 245720 w 1615"/>
                <a:gd name="T69" fmla="*/ 854136 h 1518"/>
                <a:gd name="T70" fmla="*/ 251180 w 1615"/>
                <a:gd name="T71" fmla="*/ 809565 h 1518"/>
                <a:gd name="T72" fmla="*/ 265742 w 1615"/>
                <a:gd name="T73" fmla="*/ 782276 h 1518"/>
                <a:gd name="T74" fmla="*/ 463227 w 1615"/>
                <a:gd name="T75" fmla="*/ 582159 h 1518"/>
                <a:gd name="T76" fmla="*/ 312155 w 1615"/>
                <a:gd name="T77" fmla="*/ 595803 h 1518"/>
                <a:gd name="T78" fmla="*/ 214777 w 1615"/>
                <a:gd name="T79" fmla="*/ 442986 h 1518"/>
                <a:gd name="T80" fmla="*/ 792674 w 1615"/>
                <a:gd name="T81" fmla="*/ 433890 h 1518"/>
                <a:gd name="T82" fmla="*/ 771742 w 1615"/>
                <a:gd name="T83" fmla="*/ 124618 h 1518"/>
                <a:gd name="T84" fmla="*/ 899153 w 1615"/>
                <a:gd name="T85" fmla="*/ 81866 h 1518"/>
                <a:gd name="T86" fmla="*/ 1389683 w 1615"/>
                <a:gd name="T87" fmla="*/ 621273 h 1518"/>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615"/>
                <a:gd name="T133" fmla="*/ 0 h 1518"/>
                <a:gd name="T134" fmla="*/ 1615 w 1615"/>
                <a:gd name="T135" fmla="*/ 1518 h 1518"/>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615" h="1518">
                  <a:moveTo>
                    <a:pt x="1530" y="456"/>
                  </a:moveTo>
                  <a:lnTo>
                    <a:pt x="1169" y="95"/>
                  </a:lnTo>
                  <a:cubicBezTo>
                    <a:pt x="1126" y="52"/>
                    <a:pt x="1056" y="25"/>
                    <a:pt x="988" y="25"/>
                  </a:cubicBezTo>
                  <a:cubicBezTo>
                    <a:pt x="964" y="25"/>
                    <a:pt x="943" y="28"/>
                    <a:pt x="922" y="34"/>
                  </a:cubicBezTo>
                  <a:lnTo>
                    <a:pt x="907" y="39"/>
                  </a:lnTo>
                  <a:cubicBezTo>
                    <a:pt x="871" y="50"/>
                    <a:pt x="828" y="71"/>
                    <a:pt x="787" y="96"/>
                  </a:cubicBezTo>
                  <a:lnTo>
                    <a:pt x="786" y="96"/>
                  </a:lnTo>
                  <a:cubicBezTo>
                    <a:pt x="715" y="65"/>
                    <a:pt x="649" y="31"/>
                    <a:pt x="619" y="22"/>
                  </a:cubicBezTo>
                  <a:lnTo>
                    <a:pt x="604" y="17"/>
                  </a:lnTo>
                  <a:cubicBezTo>
                    <a:pt x="547" y="0"/>
                    <a:pt x="465" y="20"/>
                    <a:pt x="423" y="62"/>
                  </a:cubicBezTo>
                  <a:lnTo>
                    <a:pt x="62" y="423"/>
                  </a:lnTo>
                  <a:cubicBezTo>
                    <a:pt x="20" y="465"/>
                    <a:pt x="0" y="546"/>
                    <a:pt x="19" y="603"/>
                  </a:cubicBezTo>
                  <a:lnTo>
                    <a:pt x="26" y="625"/>
                  </a:lnTo>
                  <a:cubicBezTo>
                    <a:pt x="45" y="682"/>
                    <a:pt x="94" y="763"/>
                    <a:pt x="137" y="805"/>
                  </a:cubicBezTo>
                  <a:lnTo>
                    <a:pt x="210" y="879"/>
                  </a:lnTo>
                  <a:cubicBezTo>
                    <a:pt x="195" y="931"/>
                    <a:pt x="204" y="984"/>
                    <a:pt x="241" y="1021"/>
                  </a:cubicBezTo>
                  <a:cubicBezTo>
                    <a:pt x="259" y="1039"/>
                    <a:pt x="282" y="1051"/>
                    <a:pt x="307" y="1056"/>
                  </a:cubicBezTo>
                  <a:cubicBezTo>
                    <a:pt x="238" y="1125"/>
                    <a:pt x="228" y="1224"/>
                    <a:pt x="286" y="1282"/>
                  </a:cubicBezTo>
                  <a:cubicBezTo>
                    <a:pt x="310" y="1306"/>
                    <a:pt x="344" y="1320"/>
                    <a:pt x="381" y="1320"/>
                  </a:cubicBezTo>
                  <a:cubicBezTo>
                    <a:pt x="398" y="1320"/>
                    <a:pt x="415" y="1316"/>
                    <a:pt x="433" y="1311"/>
                  </a:cubicBezTo>
                  <a:cubicBezTo>
                    <a:pt x="433" y="1347"/>
                    <a:pt x="446" y="1380"/>
                    <a:pt x="470" y="1404"/>
                  </a:cubicBezTo>
                  <a:cubicBezTo>
                    <a:pt x="494" y="1428"/>
                    <a:pt x="528" y="1442"/>
                    <a:pt x="565" y="1442"/>
                  </a:cubicBezTo>
                  <a:cubicBezTo>
                    <a:pt x="599" y="1442"/>
                    <a:pt x="634" y="1430"/>
                    <a:pt x="664" y="1410"/>
                  </a:cubicBezTo>
                  <a:cubicBezTo>
                    <a:pt x="669" y="1436"/>
                    <a:pt x="681" y="1461"/>
                    <a:pt x="700" y="1480"/>
                  </a:cubicBezTo>
                  <a:cubicBezTo>
                    <a:pt x="725" y="1504"/>
                    <a:pt x="758" y="1518"/>
                    <a:pt x="795" y="1518"/>
                  </a:cubicBezTo>
                  <a:cubicBezTo>
                    <a:pt x="841" y="1518"/>
                    <a:pt x="889" y="1496"/>
                    <a:pt x="926" y="1460"/>
                  </a:cubicBezTo>
                  <a:lnTo>
                    <a:pt x="946" y="1440"/>
                  </a:lnTo>
                  <a:cubicBezTo>
                    <a:pt x="969" y="1445"/>
                    <a:pt x="994" y="1442"/>
                    <a:pt x="1016" y="1429"/>
                  </a:cubicBezTo>
                  <a:lnTo>
                    <a:pt x="1029" y="1421"/>
                  </a:lnTo>
                  <a:cubicBezTo>
                    <a:pt x="1066" y="1398"/>
                    <a:pt x="1083" y="1354"/>
                    <a:pt x="1072" y="1314"/>
                  </a:cubicBezTo>
                  <a:lnTo>
                    <a:pt x="1082" y="1304"/>
                  </a:lnTo>
                  <a:cubicBezTo>
                    <a:pt x="1112" y="1328"/>
                    <a:pt x="1155" y="1332"/>
                    <a:pt x="1190" y="1311"/>
                  </a:cubicBezTo>
                  <a:lnTo>
                    <a:pt x="1203" y="1303"/>
                  </a:lnTo>
                  <a:cubicBezTo>
                    <a:pt x="1249" y="1276"/>
                    <a:pt x="1263" y="1217"/>
                    <a:pt x="1236" y="1172"/>
                  </a:cubicBezTo>
                  <a:lnTo>
                    <a:pt x="1228" y="1158"/>
                  </a:lnTo>
                  <a:lnTo>
                    <a:pt x="1238" y="1148"/>
                  </a:lnTo>
                  <a:cubicBezTo>
                    <a:pt x="1268" y="1167"/>
                    <a:pt x="1307" y="1169"/>
                    <a:pt x="1340" y="1150"/>
                  </a:cubicBezTo>
                  <a:lnTo>
                    <a:pt x="1353" y="1142"/>
                  </a:lnTo>
                  <a:cubicBezTo>
                    <a:pt x="1399" y="1115"/>
                    <a:pt x="1413" y="1056"/>
                    <a:pt x="1386" y="1010"/>
                  </a:cubicBezTo>
                  <a:lnTo>
                    <a:pt x="1382" y="1004"/>
                  </a:lnTo>
                  <a:lnTo>
                    <a:pt x="1395" y="991"/>
                  </a:lnTo>
                  <a:cubicBezTo>
                    <a:pt x="1424" y="1006"/>
                    <a:pt x="1460" y="1007"/>
                    <a:pt x="1490" y="989"/>
                  </a:cubicBezTo>
                  <a:lnTo>
                    <a:pt x="1504" y="981"/>
                  </a:lnTo>
                  <a:cubicBezTo>
                    <a:pt x="1549" y="954"/>
                    <a:pt x="1564" y="894"/>
                    <a:pt x="1536" y="849"/>
                  </a:cubicBezTo>
                  <a:lnTo>
                    <a:pt x="1528" y="835"/>
                  </a:lnTo>
                  <a:cubicBezTo>
                    <a:pt x="1551" y="798"/>
                    <a:pt x="1571" y="758"/>
                    <a:pt x="1582" y="724"/>
                  </a:cubicBezTo>
                  <a:lnTo>
                    <a:pt x="1589" y="703"/>
                  </a:lnTo>
                  <a:cubicBezTo>
                    <a:pt x="1615" y="622"/>
                    <a:pt x="1590" y="516"/>
                    <a:pt x="1530" y="456"/>
                  </a:cubicBezTo>
                  <a:close/>
                  <a:moveTo>
                    <a:pt x="1527" y="683"/>
                  </a:moveTo>
                  <a:lnTo>
                    <a:pt x="1527" y="683"/>
                  </a:lnTo>
                  <a:lnTo>
                    <a:pt x="1520" y="704"/>
                  </a:lnTo>
                  <a:cubicBezTo>
                    <a:pt x="1513" y="724"/>
                    <a:pt x="1503" y="748"/>
                    <a:pt x="1490" y="771"/>
                  </a:cubicBezTo>
                  <a:lnTo>
                    <a:pt x="1460" y="722"/>
                  </a:lnTo>
                  <a:cubicBezTo>
                    <a:pt x="1433" y="677"/>
                    <a:pt x="1374" y="662"/>
                    <a:pt x="1328" y="689"/>
                  </a:cubicBezTo>
                  <a:lnTo>
                    <a:pt x="1315" y="697"/>
                  </a:lnTo>
                  <a:cubicBezTo>
                    <a:pt x="1270" y="724"/>
                    <a:pt x="1255" y="784"/>
                    <a:pt x="1282" y="829"/>
                  </a:cubicBezTo>
                  <a:lnTo>
                    <a:pt x="1351" y="943"/>
                  </a:lnTo>
                  <a:lnTo>
                    <a:pt x="1348" y="946"/>
                  </a:lnTo>
                  <a:lnTo>
                    <a:pt x="1286" y="844"/>
                  </a:lnTo>
                  <a:cubicBezTo>
                    <a:pt x="1259" y="798"/>
                    <a:pt x="1200" y="783"/>
                    <a:pt x="1154" y="811"/>
                  </a:cubicBezTo>
                  <a:lnTo>
                    <a:pt x="1141" y="819"/>
                  </a:lnTo>
                  <a:cubicBezTo>
                    <a:pt x="1096" y="846"/>
                    <a:pt x="1081" y="905"/>
                    <a:pt x="1108" y="950"/>
                  </a:cubicBezTo>
                  <a:lnTo>
                    <a:pt x="1196" y="1097"/>
                  </a:lnTo>
                  <a:lnTo>
                    <a:pt x="1193" y="1100"/>
                  </a:lnTo>
                  <a:lnTo>
                    <a:pt x="1160" y="1044"/>
                  </a:lnTo>
                  <a:cubicBezTo>
                    <a:pt x="1133" y="999"/>
                    <a:pt x="1073" y="984"/>
                    <a:pt x="1028" y="1011"/>
                  </a:cubicBezTo>
                  <a:lnTo>
                    <a:pt x="1015" y="1020"/>
                  </a:lnTo>
                  <a:cubicBezTo>
                    <a:pt x="970" y="1047"/>
                    <a:pt x="955" y="1106"/>
                    <a:pt x="982" y="1151"/>
                  </a:cubicBezTo>
                  <a:lnTo>
                    <a:pt x="1042" y="1251"/>
                  </a:lnTo>
                  <a:lnTo>
                    <a:pt x="1040" y="1253"/>
                  </a:lnTo>
                  <a:lnTo>
                    <a:pt x="1029" y="1235"/>
                  </a:lnTo>
                  <a:cubicBezTo>
                    <a:pt x="1002" y="1189"/>
                    <a:pt x="943" y="1175"/>
                    <a:pt x="898" y="1202"/>
                  </a:cubicBezTo>
                  <a:lnTo>
                    <a:pt x="884" y="1210"/>
                  </a:lnTo>
                  <a:cubicBezTo>
                    <a:pt x="839" y="1237"/>
                    <a:pt x="824" y="1296"/>
                    <a:pt x="851" y="1341"/>
                  </a:cubicBezTo>
                  <a:lnTo>
                    <a:pt x="884" y="1396"/>
                  </a:lnTo>
                  <a:cubicBezTo>
                    <a:pt x="886" y="1399"/>
                    <a:pt x="888" y="1401"/>
                    <a:pt x="890" y="1404"/>
                  </a:cubicBezTo>
                  <a:lnTo>
                    <a:pt x="880" y="1414"/>
                  </a:lnTo>
                  <a:cubicBezTo>
                    <a:pt x="855" y="1439"/>
                    <a:pt x="823" y="1452"/>
                    <a:pt x="795" y="1452"/>
                  </a:cubicBezTo>
                  <a:cubicBezTo>
                    <a:pt x="776" y="1452"/>
                    <a:pt x="759" y="1447"/>
                    <a:pt x="746" y="1434"/>
                  </a:cubicBezTo>
                  <a:cubicBezTo>
                    <a:pt x="731" y="1418"/>
                    <a:pt x="725" y="1395"/>
                    <a:pt x="730" y="1370"/>
                  </a:cubicBezTo>
                  <a:cubicBezTo>
                    <a:pt x="732" y="1358"/>
                    <a:pt x="736" y="1346"/>
                    <a:pt x="742" y="1334"/>
                  </a:cubicBezTo>
                  <a:cubicBezTo>
                    <a:pt x="743" y="1333"/>
                    <a:pt x="744" y="1332"/>
                    <a:pt x="745" y="1330"/>
                  </a:cubicBezTo>
                  <a:cubicBezTo>
                    <a:pt x="747" y="1326"/>
                    <a:pt x="750" y="1321"/>
                    <a:pt x="753" y="1317"/>
                  </a:cubicBezTo>
                  <a:cubicBezTo>
                    <a:pt x="757" y="1311"/>
                    <a:pt x="762" y="1306"/>
                    <a:pt x="767" y="1300"/>
                  </a:cubicBezTo>
                  <a:lnTo>
                    <a:pt x="968" y="1100"/>
                  </a:lnTo>
                  <a:lnTo>
                    <a:pt x="928" y="1059"/>
                  </a:lnTo>
                  <a:lnTo>
                    <a:pt x="650" y="1337"/>
                  </a:lnTo>
                  <a:cubicBezTo>
                    <a:pt x="624" y="1363"/>
                    <a:pt x="593" y="1376"/>
                    <a:pt x="565" y="1376"/>
                  </a:cubicBezTo>
                  <a:cubicBezTo>
                    <a:pt x="546" y="1376"/>
                    <a:pt x="529" y="1370"/>
                    <a:pt x="516" y="1358"/>
                  </a:cubicBezTo>
                  <a:cubicBezTo>
                    <a:pt x="485" y="1327"/>
                    <a:pt x="495" y="1267"/>
                    <a:pt x="537" y="1224"/>
                  </a:cubicBezTo>
                  <a:lnTo>
                    <a:pt x="546" y="1215"/>
                  </a:lnTo>
                  <a:lnTo>
                    <a:pt x="553" y="1208"/>
                  </a:lnTo>
                  <a:lnTo>
                    <a:pt x="815" y="946"/>
                  </a:lnTo>
                  <a:lnTo>
                    <a:pt x="775" y="906"/>
                  </a:lnTo>
                  <a:lnTo>
                    <a:pt x="466" y="1215"/>
                  </a:lnTo>
                  <a:cubicBezTo>
                    <a:pt x="441" y="1240"/>
                    <a:pt x="409" y="1254"/>
                    <a:pt x="381" y="1254"/>
                  </a:cubicBezTo>
                  <a:cubicBezTo>
                    <a:pt x="362" y="1254"/>
                    <a:pt x="345" y="1248"/>
                    <a:pt x="332" y="1236"/>
                  </a:cubicBezTo>
                  <a:cubicBezTo>
                    <a:pt x="301" y="1205"/>
                    <a:pt x="311" y="1144"/>
                    <a:pt x="353" y="1102"/>
                  </a:cubicBezTo>
                  <a:lnTo>
                    <a:pt x="662" y="793"/>
                  </a:lnTo>
                  <a:lnTo>
                    <a:pt x="622" y="753"/>
                  </a:lnTo>
                  <a:lnTo>
                    <a:pt x="421" y="954"/>
                  </a:lnTo>
                  <a:cubicBezTo>
                    <a:pt x="395" y="979"/>
                    <a:pt x="363" y="993"/>
                    <a:pt x="335" y="993"/>
                  </a:cubicBezTo>
                  <a:cubicBezTo>
                    <a:pt x="317" y="993"/>
                    <a:pt x="300" y="987"/>
                    <a:pt x="287" y="975"/>
                  </a:cubicBezTo>
                  <a:cubicBezTo>
                    <a:pt x="277" y="965"/>
                    <a:pt x="272" y="952"/>
                    <a:pt x="270" y="939"/>
                  </a:cubicBezTo>
                  <a:cubicBezTo>
                    <a:pt x="268" y="928"/>
                    <a:pt x="269" y="916"/>
                    <a:pt x="272" y="904"/>
                  </a:cubicBezTo>
                  <a:cubicBezTo>
                    <a:pt x="272" y="903"/>
                    <a:pt x="272" y="901"/>
                    <a:pt x="273" y="900"/>
                  </a:cubicBezTo>
                  <a:cubicBezTo>
                    <a:pt x="274" y="897"/>
                    <a:pt x="275" y="894"/>
                    <a:pt x="276" y="890"/>
                  </a:cubicBezTo>
                  <a:cubicBezTo>
                    <a:pt x="277" y="886"/>
                    <a:pt x="279" y="882"/>
                    <a:pt x="281" y="878"/>
                  </a:cubicBezTo>
                  <a:cubicBezTo>
                    <a:pt x="282" y="876"/>
                    <a:pt x="283" y="874"/>
                    <a:pt x="284" y="872"/>
                  </a:cubicBezTo>
                  <a:cubicBezTo>
                    <a:pt x="287" y="868"/>
                    <a:pt x="289" y="864"/>
                    <a:pt x="292" y="860"/>
                  </a:cubicBezTo>
                  <a:cubicBezTo>
                    <a:pt x="293" y="859"/>
                    <a:pt x="294" y="857"/>
                    <a:pt x="295" y="856"/>
                  </a:cubicBezTo>
                  <a:cubicBezTo>
                    <a:pt x="299" y="851"/>
                    <a:pt x="303" y="846"/>
                    <a:pt x="307" y="841"/>
                  </a:cubicBezTo>
                  <a:lnTo>
                    <a:pt x="509" y="640"/>
                  </a:lnTo>
                  <a:lnTo>
                    <a:pt x="489" y="621"/>
                  </a:lnTo>
                  <a:cubicBezTo>
                    <a:pt x="479" y="611"/>
                    <a:pt x="471" y="599"/>
                    <a:pt x="466" y="586"/>
                  </a:cubicBezTo>
                  <a:lnTo>
                    <a:pt x="343" y="655"/>
                  </a:lnTo>
                  <a:cubicBezTo>
                    <a:pt x="325" y="666"/>
                    <a:pt x="304" y="671"/>
                    <a:pt x="284" y="671"/>
                  </a:cubicBezTo>
                  <a:cubicBezTo>
                    <a:pt x="248" y="671"/>
                    <a:pt x="214" y="654"/>
                    <a:pt x="195" y="625"/>
                  </a:cubicBezTo>
                  <a:cubicBezTo>
                    <a:pt x="165" y="578"/>
                    <a:pt x="184" y="516"/>
                    <a:pt x="236" y="487"/>
                  </a:cubicBezTo>
                  <a:lnTo>
                    <a:pt x="595" y="284"/>
                  </a:lnTo>
                  <a:cubicBezTo>
                    <a:pt x="606" y="298"/>
                    <a:pt x="620" y="311"/>
                    <a:pt x="636" y="322"/>
                  </a:cubicBezTo>
                  <a:lnTo>
                    <a:pt x="871" y="477"/>
                  </a:lnTo>
                  <a:cubicBezTo>
                    <a:pt x="941" y="524"/>
                    <a:pt x="1032" y="511"/>
                    <a:pt x="1073" y="449"/>
                  </a:cubicBezTo>
                  <a:cubicBezTo>
                    <a:pt x="1114" y="387"/>
                    <a:pt x="1091" y="298"/>
                    <a:pt x="1021" y="251"/>
                  </a:cubicBezTo>
                  <a:lnTo>
                    <a:pt x="848" y="137"/>
                  </a:lnTo>
                  <a:cubicBezTo>
                    <a:pt x="875" y="121"/>
                    <a:pt x="903" y="109"/>
                    <a:pt x="927" y="101"/>
                  </a:cubicBezTo>
                  <a:lnTo>
                    <a:pt x="942" y="96"/>
                  </a:lnTo>
                  <a:cubicBezTo>
                    <a:pt x="956" y="92"/>
                    <a:pt x="972" y="90"/>
                    <a:pt x="988" y="90"/>
                  </a:cubicBezTo>
                  <a:cubicBezTo>
                    <a:pt x="1037" y="90"/>
                    <a:pt x="1091" y="109"/>
                    <a:pt x="1123" y="141"/>
                  </a:cubicBezTo>
                  <a:lnTo>
                    <a:pt x="1484" y="502"/>
                  </a:lnTo>
                  <a:cubicBezTo>
                    <a:pt x="1526" y="544"/>
                    <a:pt x="1545" y="625"/>
                    <a:pt x="1527" y="683"/>
                  </a:cubicBezTo>
                  <a:close/>
                </a:path>
              </a:pathLst>
            </a:custGeom>
            <a:solidFill>
              <a:srgbClr val="FFFFFF"/>
            </a:solidFill>
            <a:ln w="9525">
              <a:noFill/>
              <a:round/>
              <a:headEnd/>
              <a:tailEnd/>
            </a:ln>
          </p:spPr>
          <p:txBody>
            <a:bodyPr/>
            <a:lstStyle/>
            <a:p>
              <a:endParaRPr lang="zh-CN" altLang="en-US"/>
            </a:p>
          </p:txBody>
        </p:sp>
      </p:grpSp>
      <p:sp>
        <p:nvSpPr>
          <p:cNvPr id="11" name="TextBox 10"/>
          <p:cNvSpPr txBox="1"/>
          <p:nvPr/>
        </p:nvSpPr>
        <p:spPr>
          <a:xfrm>
            <a:off x="4442197" y="1455738"/>
            <a:ext cx="6840538" cy="460375"/>
          </a:xfrm>
          <a:prstGeom prst="rect">
            <a:avLst/>
          </a:prstGeom>
          <a:noFill/>
        </p:spPr>
        <p:txBody>
          <a:bodyPr>
            <a:spAutoFit/>
          </a:bodyPr>
          <a:lstStyle/>
          <a:p>
            <a:pPr>
              <a:buFont typeface="Arial" pitchFamily="34" charset="0"/>
              <a:buNone/>
              <a:defRPr/>
            </a:pPr>
            <a:r>
              <a:rPr lang="zh-CN" altLang="en-US" sz="2400" dirty="0">
                <a:latin typeface="+mn-ea"/>
                <a:ea typeface="+mn-ea"/>
              </a:rPr>
              <a:t>学习任务</a:t>
            </a:r>
            <a:r>
              <a:rPr lang="en-US" altLang="zh-CN" sz="2400" dirty="0">
                <a:latin typeface="+mn-ea"/>
                <a:ea typeface="+mn-ea"/>
              </a:rPr>
              <a:t>1</a:t>
            </a:r>
            <a:r>
              <a:rPr lang="zh-CN" altLang="en-US" sz="2400" dirty="0">
                <a:latin typeface="+mn-ea"/>
                <a:ea typeface="+mn-ea"/>
              </a:rPr>
              <a:t>　</a:t>
            </a:r>
            <a:r>
              <a:rPr lang="zh-CN" altLang="en-US" sz="2400" dirty="0" smtClean="0"/>
              <a:t>工程概况</a:t>
            </a:r>
            <a:endParaRPr lang="zh-CN" altLang="en-US" sz="2400" dirty="0">
              <a:solidFill>
                <a:schemeClr val="accent1"/>
              </a:solidFill>
              <a:latin typeface="+mn-ea"/>
              <a:ea typeface="+mn-ea"/>
            </a:endParaRPr>
          </a:p>
        </p:txBody>
      </p:sp>
      <p:sp>
        <p:nvSpPr>
          <p:cNvPr id="12" name="TextBox 11"/>
          <p:cNvSpPr txBox="1"/>
          <p:nvPr/>
        </p:nvSpPr>
        <p:spPr>
          <a:xfrm>
            <a:off x="4442197" y="2089150"/>
            <a:ext cx="6840538" cy="461962"/>
          </a:xfrm>
          <a:prstGeom prst="rect">
            <a:avLst/>
          </a:prstGeom>
          <a:noFill/>
        </p:spPr>
        <p:txBody>
          <a:bodyPr>
            <a:spAutoFit/>
          </a:bodyPr>
          <a:lstStyle/>
          <a:p>
            <a:pPr>
              <a:buFont typeface="Arial" pitchFamily="34" charset="0"/>
              <a:buNone/>
              <a:defRPr/>
            </a:pPr>
            <a:r>
              <a:rPr lang="zh-CN" altLang="en-US" sz="2400" dirty="0">
                <a:latin typeface="+mn-ea"/>
                <a:ea typeface="+mn-ea"/>
              </a:rPr>
              <a:t>学习任务</a:t>
            </a:r>
            <a:r>
              <a:rPr lang="en-US" altLang="zh-CN" sz="2400" dirty="0">
                <a:latin typeface="+mn-ea"/>
                <a:ea typeface="+mn-ea"/>
              </a:rPr>
              <a:t>2</a:t>
            </a:r>
            <a:r>
              <a:rPr lang="zh-CN" altLang="en-US" sz="2400" dirty="0">
                <a:latin typeface="+mn-ea"/>
                <a:ea typeface="+mn-ea"/>
              </a:rPr>
              <a:t>　</a:t>
            </a:r>
            <a:r>
              <a:rPr lang="zh-CN" altLang="en-US" sz="2400" dirty="0" smtClean="0"/>
              <a:t>施工部署及施工准备工作</a:t>
            </a:r>
            <a:endParaRPr lang="zh-CN" altLang="en-US" sz="2400" dirty="0">
              <a:solidFill>
                <a:schemeClr val="accent1"/>
              </a:solidFill>
              <a:latin typeface="+mn-ea"/>
              <a:ea typeface="+mn-ea"/>
            </a:endParaRPr>
          </a:p>
        </p:txBody>
      </p:sp>
      <p:sp>
        <p:nvSpPr>
          <p:cNvPr id="13" name="TextBox 12"/>
          <p:cNvSpPr txBox="1"/>
          <p:nvPr/>
        </p:nvSpPr>
        <p:spPr>
          <a:xfrm>
            <a:off x="4442197" y="2724149"/>
            <a:ext cx="6840538" cy="461963"/>
          </a:xfrm>
          <a:prstGeom prst="rect">
            <a:avLst/>
          </a:prstGeom>
          <a:noFill/>
        </p:spPr>
        <p:txBody>
          <a:bodyPr>
            <a:spAutoFit/>
          </a:bodyPr>
          <a:lstStyle/>
          <a:p>
            <a:pPr>
              <a:buFont typeface="Arial" pitchFamily="34" charset="0"/>
              <a:buNone/>
              <a:defRPr/>
            </a:pPr>
            <a:r>
              <a:rPr lang="zh-CN" altLang="en-US" sz="2400" dirty="0">
                <a:latin typeface="+mn-ea"/>
                <a:ea typeface="+mn-ea"/>
              </a:rPr>
              <a:t>学习任务</a:t>
            </a:r>
            <a:r>
              <a:rPr lang="en-US" altLang="zh-CN" sz="2400" dirty="0">
                <a:latin typeface="+mn-ea"/>
                <a:ea typeface="+mn-ea"/>
              </a:rPr>
              <a:t>3</a:t>
            </a:r>
            <a:r>
              <a:rPr lang="zh-CN" altLang="en-US" sz="2400" dirty="0">
                <a:latin typeface="+mn-ea"/>
                <a:ea typeface="+mn-ea"/>
              </a:rPr>
              <a:t>　</a:t>
            </a:r>
            <a:r>
              <a:rPr lang="zh-CN" altLang="en-US" sz="2400" dirty="0" smtClean="0"/>
              <a:t>施工方案和施工方法</a:t>
            </a:r>
            <a:endParaRPr lang="zh-CN" altLang="en-US" sz="2400" dirty="0">
              <a:solidFill>
                <a:schemeClr val="accent1"/>
              </a:solidFill>
              <a:latin typeface="+mn-ea"/>
              <a:ea typeface="+mn-ea"/>
            </a:endParaRPr>
          </a:p>
        </p:txBody>
      </p:sp>
      <p:sp>
        <p:nvSpPr>
          <p:cNvPr id="22" name="TextBox 21"/>
          <p:cNvSpPr txBox="1"/>
          <p:nvPr/>
        </p:nvSpPr>
        <p:spPr>
          <a:xfrm>
            <a:off x="4442197" y="3352800"/>
            <a:ext cx="6840538" cy="461962"/>
          </a:xfrm>
          <a:prstGeom prst="rect">
            <a:avLst/>
          </a:prstGeom>
          <a:noFill/>
        </p:spPr>
        <p:txBody>
          <a:bodyPr>
            <a:spAutoFit/>
          </a:bodyPr>
          <a:lstStyle/>
          <a:p>
            <a:pPr>
              <a:buFont typeface="Arial" pitchFamily="34" charset="0"/>
              <a:buNone/>
              <a:defRPr/>
            </a:pPr>
            <a:r>
              <a:rPr lang="zh-CN" altLang="en-US" sz="2400" dirty="0">
                <a:latin typeface="+mn-ea"/>
                <a:ea typeface="+mn-ea"/>
              </a:rPr>
              <a:t>学习任务</a:t>
            </a:r>
            <a:r>
              <a:rPr lang="en-US" altLang="zh-CN" sz="2400" dirty="0">
                <a:latin typeface="+mn-ea"/>
                <a:ea typeface="+mn-ea"/>
              </a:rPr>
              <a:t>4</a:t>
            </a:r>
            <a:r>
              <a:rPr lang="zh-CN" altLang="en-US" sz="2400" dirty="0">
                <a:latin typeface="+mn-ea"/>
                <a:ea typeface="+mn-ea"/>
              </a:rPr>
              <a:t>　</a:t>
            </a:r>
            <a:r>
              <a:rPr lang="zh-CN" altLang="en-US" sz="2400" dirty="0" smtClean="0"/>
              <a:t>施工进度计划及保证措施</a:t>
            </a:r>
            <a:endParaRPr lang="zh-CN" altLang="en-US" sz="2400" dirty="0">
              <a:solidFill>
                <a:schemeClr val="accent1"/>
              </a:solidFill>
              <a:latin typeface="+mn-ea"/>
              <a:ea typeface="+mn-ea"/>
            </a:endParaRPr>
          </a:p>
        </p:txBody>
      </p:sp>
      <p:sp>
        <p:nvSpPr>
          <p:cNvPr id="23" name="TextBox 22"/>
          <p:cNvSpPr txBox="1"/>
          <p:nvPr/>
        </p:nvSpPr>
        <p:spPr>
          <a:xfrm>
            <a:off x="4442197" y="3981450"/>
            <a:ext cx="6840538" cy="461963"/>
          </a:xfrm>
          <a:prstGeom prst="rect">
            <a:avLst/>
          </a:prstGeom>
          <a:noFill/>
        </p:spPr>
        <p:txBody>
          <a:bodyPr>
            <a:spAutoFit/>
          </a:bodyPr>
          <a:lstStyle/>
          <a:p>
            <a:pPr>
              <a:buFont typeface="Arial" pitchFamily="34" charset="0"/>
              <a:buNone/>
              <a:defRPr/>
            </a:pPr>
            <a:r>
              <a:rPr lang="zh-CN" altLang="en-US" sz="2400" dirty="0">
                <a:latin typeface="+mn-ea"/>
                <a:ea typeface="+mn-ea"/>
              </a:rPr>
              <a:t>学习任务</a:t>
            </a:r>
            <a:r>
              <a:rPr lang="en-US" altLang="zh-CN" sz="2400" dirty="0">
                <a:latin typeface="+mn-ea"/>
                <a:ea typeface="+mn-ea"/>
              </a:rPr>
              <a:t>5</a:t>
            </a:r>
            <a:r>
              <a:rPr lang="zh-CN" altLang="en-US" sz="2400" dirty="0">
                <a:latin typeface="+mn-ea"/>
                <a:ea typeface="+mn-ea"/>
              </a:rPr>
              <a:t>　</a:t>
            </a:r>
            <a:r>
              <a:rPr lang="zh-CN" altLang="en-US" sz="2400" dirty="0" smtClean="0"/>
              <a:t>资源配置计划</a:t>
            </a:r>
            <a:endParaRPr lang="zh-CN" altLang="en-US" sz="2400" dirty="0">
              <a:solidFill>
                <a:schemeClr val="accent1"/>
              </a:solidFill>
              <a:latin typeface="+mn-ea"/>
              <a:ea typeface="+mn-ea"/>
            </a:endParaRPr>
          </a:p>
        </p:txBody>
      </p:sp>
      <p:sp>
        <p:nvSpPr>
          <p:cNvPr id="24" name="TextBox 23"/>
          <p:cNvSpPr txBox="1"/>
          <p:nvPr/>
        </p:nvSpPr>
        <p:spPr>
          <a:xfrm>
            <a:off x="4442197" y="4613275"/>
            <a:ext cx="6840538" cy="461962"/>
          </a:xfrm>
          <a:prstGeom prst="rect">
            <a:avLst/>
          </a:prstGeom>
          <a:noFill/>
        </p:spPr>
        <p:txBody>
          <a:bodyPr>
            <a:spAutoFit/>
          </a:bodyPr>
          <a:lstStyle/>
          <a:p>
            <a:pPr>
              <a:buFont typeface="Arial" pitchFamily="34" charset="0"/>
              <a:buNone/>
              <a:defRPr/>
            </a:pPr>
            <a:r>
              <a:rPr lang="zh-CN" altLang="en-US" sz="2400" dirty="0">
                <a:latin typeface="+mn-ea"/>
                <a:ea typeface="+mn-ea"/>
              </a:rPr>
              <a:t>工作任务</a:t>
            </a:r>
            <a:r>
              <a:rPr lang="en-US" altLang="zh-CN" sz="2400" dirty="0">
                <a:latin typeface="+mn-ea"/>
                <a:ea typeface="+mn-ea"/>
              </a:rPr>
              <a:t>6</a:t>
            </a:r>
            <a:r>
              <a:rPr lang="zh-CN" altLang="en-US" sz="2400" dirty="0">
                <a:latin typeface="+mn-ea"/>
                <a:ea typeface="+mn-ea"/>
              </a:rPr>
              <a:t>　</a:t>
            </a:r>
            <a:r>
              <a:rPr lang="zh-CN" altLang="en-US" sz="2400" dirty="0" smtClean="0"/>
              <a:t>施工组织措施</a:t>
            </a:r>
            <a:endParaRPr lang="zh-CN" altLang="en-US" sz="2400" dirty="0">
              <a:solidFill>
                <a:schemeClr val="accent1"/>
              </a:solidFill>
              <a:latin typeface="+mn-ea"/>
              <a:ea typeface="+mn-ea"/>
            </a:endParaRPr>
          </a:p>
        </p:txBody>
      </p:sp>
      <p:sp>
        <p:nvSpPr>
          <p:cNvPr id="26" name="TextBox 25"/>
          <p:cNvSpPr txBox="1"/>
          <p:nvPr/>
        </p:nvSpPr>
        <p:spPr>
          <a:xfrm>
            <a:off x="4442197" y="5245099"/>
            <a:ext cx="6840538" cy="461962"/>
          </a:xfrm>
          <a:prstGeom prst="rect">
            <a:avLst/>
          </a:prstGeom>
          <a:noFill/>
        </p:spPr>
        <p:txBody>
          <a:bodyPr>
            <a:spAutoFit/>
          </a:bodyPr>
          <a:lstStyle/>
          <a:p>
            <a:pPr>
              <a:buFont typeface="Arial" pitchFamily="34" charset="0"/>
              <a:buNone/>
              <a:defRPr/>
            </a:pPr>
            <a:r>
              <a:rPr lang="zh-CN" altLang="en-US" sz="2400" dirty="0">
                <a:latin typeface="+mn-ea"/>
                <a:ea typeface="+mn-ea"/>
              </a:rPr>
              <a:t>工作任务</a:t>
            </a:r>
            <a:r>
              <a:rPr lang="en-US" altLang="zh-CN" sz="2400" dirty="0">
                <a:latin typeface="+mn-ea"/>
                <a:ea typeface="+mn-ea"/>
              </a:rPr>
              <a:t>7</a:t>
            </a:r>
            <a:r>
              <a:rPr lang="zh-CN" altLang="en-US" sz="2400" dirty="0">
                <a:latin typeface="+mn-ea"/>
                <a:ea typeface="+mn-ea"/>
              </a:rPr>
              <a:t>　</a:t>
            </a:r>
            <a:r>
              <a:rPr lang="zh-CN" altLang="en-US" sz="2400" dirty="0" smtClean="0"/>
              <a:t>施工平面布置图</a:t>
            </a:r>
            <a:endParaRPr lang="zh-CN" altLang="en-US" sz="2400" dirty="0">
              <a:solidFill>
                <a:schemeClr val="accent1"/>
              </a:solidFill>
              <a:latin typeface="+mn-ea"/>
              <a:ea typeface="+mn-ea"/>
            </a:endParaRPr>
          </a:p>
        </p:txBody>
      </p:sp>
    </p:spTree>
  </p:cSld>
  <p:clrMapOvr>
    <a:masterClrMapping/>
  </p:clrMapOvr>
  <p:transition spd="slow" advTm="6532">
    <p:fade/>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6561" name="图片 22"/>
          <p:cNvPicPr>
            <a:picLocks noChangeAspect="1"/>
          </p:cNvPicPr>
          <p:nvPr/>
        </p:nvPicPr>
        <p:blipFill>
          <a:blip r:embed="rId7" cstate="print"/>
          <a:srcRect/>
          <a:stretch>
            <a:fillRect/>
          </a:stretch>
        </p:blipFill>
        <p:spPr bwMode="auto">
          <a:xfrm>
            <a:off x="1588" y="0"/>
            <a:ext cx="12192000" cy="6858000"/>
          </a:xfrm>
          <a:prstGeom prst="rect">
            <a:avLst/>
          </a:prstGeom>
          <a:noFill/>
          <a:ln w="9525">
            <a:noFill/>
            <a:miter lim="800000"/>
            <a:headEnd/>
            <a:tailEnd/>
          </a:ln>
        </p:spPr>
      </p:pic>
      <p:cxnSp>
        <p:nvCxnSpPr>
          <p:cNvPr id="15" name="直接连接符 14"/>
          <p:cNvCxnSpPr/>
          <p:nvPr>
            <p:custDataLst>
              <p:tags r:id="rId1"/>
            </p:custDataLst>
          </p:nvPr>
        </p:nvCxnSpPr>
        <p:spPr>
          <a:xfrm>
            <a:off x="1588" y="3060700"/>
            <a:ext cx="12192000" cy="0"/>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custDataLst>
              <p:tags r:id="rId2"/>
            </p:custDataLst>
          </p:nvPr>
        </p:nvCxnSpPr>
        <p:spPr>
          <a:xfrm>
            <a:off x="9145588" y="0"/>
            <a:ext cx="0" cy="685800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17" name="椭圆 16"/>
          <p:cNvSpPr/>
          <p:nvPr>
            <p:custDataLst>
              <p:tags r:id="rId3"/>
            </p:custDataLst>
          </p:nvPr>
        </p:nvSpPr>
        <p:spPr>
          <a:xfrm>
            <a:off x="8491538" y="2398713"/>
            <a:ext cx="1279525" cy="1276350"/>
          </a:xfrm>
          <a:prstGeom prst="ellipse">
            <a:avLst/>
          </a:prstGeom>
          <a:solidFill>
            <a:srgbClr val="FFFFFF"/>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 typeface="Arial" pitchFamily="34" charset="0"/>
              <a:buNone/>
              <a:defRPr/>
            </a:pPr>
            <a:endParaRPr lang="zh-CN" altLang="en-US" dirty="0">
              <a:latin typeface="Impact" panose="020B0806030902050204" pitchFamily="34" charset="0"/>
              <a:ea typeface="黑体" panose="02010609060101010101" pitchFamily="49" charset="-122"/>
            </a:endParaRPr>
          </a:p>
        </p:txBody>
      </p:sp>
      <p:sp>
        <p:nvSpPr>
          <p:cNvPr id="18" name="椭圆 17"/>
          <p:cNvSpPr/>
          <p:nvPr>
            <p:custDataLst>
              <p:tags r:id="rId4"/>
            </p:custDataLst>
          </p:nvPr>
        </p:nvSpPr>
        <p:spPr>
          <a:xfrm>
            <a:off x="8597900" y="2501900"/>
            <a:ext cx="1065213" cy="10668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 typeface="Arial" pitchFamily="34" charset="0"/>
              <a:buNone/>
              <a:defRPr/>
            </a:pPr>
            <a:r>
              <a:rPr lang="en-US" altLang="zh-CN" sz="5867" dirty="0">
                <a:solidFill>
                  <a:srgbClr val="FFFFFF"/>
                </a:solidFill>
                <a:latin typeface="Impact" panose="020B0806030902050204" pitchFamily="34" charset="0"/>
                <a:ea typeface="黑体" panose="02010609060101010101" pitchFamily="49" charset="-122"/>
              </a:rPr>
              <a:t>4</a:t>
            </a:r>
            <a:endParaRPr lang="zh-CN" altLang="en-US" sz="5867" dirty="0">
              <a:solidFill>
                <a:srgbClr val="FFFFFF"/>
              </a:solidFill>
              <a:latin typeface="Impact" panose="020B0806030902050204" pitchFamily="34" charset="0"/>
              <a:ea typeface="黑体" panose="02010609060101010101" pitchFamily="49" charset="-122"/>
            </a:endParaRPr>
          </a:p>
        </p:txBody>
      </p:sp>
      <p:sp>
        <p:nvSpPr>
          <p:cNvPr id="8" name="TextBox 7"/>
          <p:cNvSpPr txBox="1">
            <a:spLocks noChangeArrowheads="1"/>
          </p:cNvSpPr>
          <p:nvPr/>
        </p:nvSpPr>
        <p:spPr bwMode="auto">
          <a:xfrm>
            <a:off x="1777901" y="4365104"/>
            <a:ext cx="6391493" cy="769441"/>
          </a:xfrm>
          <a:prstGeom prst="rect">
            <a:avLst/>
          </a:prstGeom>
          <a:noFill/>
          <a:ln w="9525">
            <a:noFill/>
            <a:miter lim="800000"/>
            <a:headEnd/>
            <a:tailEnd/>
          </a:ln>
        </p:spPr>
        <p:txBody>
          <a:bodyPr wrap="none">
            <a:spAutoFit/>
          </a:bodyPr>
          <a:lstStyle/>
          <a:p>
            <a:pPr marL="0" lvl="1">
              <a:buFont typeface="Arial" pitchFamily="34" charset="0"/>
              <a:buNone/>
            </a:pPr>
            <a:r>
              <a:rPr lang="zh-CN" altLang="en-US" sz="4400" dirty="0" smtClean="0">
                <a:latin typeface="+mn-ea"/>
                <a:ea typeface="+mn-ea"/>
              </a:rPr>
              <a:t>施工进度计划及保证措施</a:t>
            </a:r>
            <a:endParaRPr lang="zh-CN" altLang="en-US" sz="4400" dirty="0">
              <a:latin typeface="+mn-ea"/>
              <a:ea typeface="+mn-ea"/>
              <a:cs typeface="华文细黑"/>
            </a:endParaRPr>
          </a:p>
        </p:txBody>
      </p:sp>
      <p:sp>
        <p:nvSpPr>
          <p:cNvPr id="66572" name="Text Box 12"/>
          <p:cNvSpPr txBox="1">
            <a:spLocks noChangeArrowheads="1"/>
          </p:cNvSpPr>
          <p:nvPr/>
        </p:nvSpPr>
        <p:spPr bwMode="auto">
          <a:xfrm>
            <a:off x="1354435" y="1340768"/>
            <a:ext cx="3151187" cy="1431925"/>
          </a:xfrm>
          <a:prstGeom prst="rect">
            <a:avLst/>
          </a:prstGeom>
          <a:noFill/>
          <a:ln w="9525">
            <a:noFill/>
            <a:miter lim="800000"/>
            <a:headEnd/>
            <a:tailEnd/>
          </a:ln>
          <a:effectLst/>
        </p:spPr>
        <p:txBody>
          <a:bodyPr>
            <a:spAutoFit/>
          </a:bodyPr>
          <a:lstStyle/>
          <a:p>
            <a:pPr>
              <a:spcBef>
                <a:spcPct val="50000"/>
              </a:spcBef>
            </a:pPr>
            <a:r>
              <a:rPr lang="zh-CN" altLang="en-US" sz="4400" dirty="0">
                <a:latin typeface="微软雅黑" pitchFamily="34" charset="-122"/>
                <a:ea typeface="微软雅黑" pitchFamily="34" charset="-122"/>
              </a:rPr>
              <a:t>学习任务 </a:t>
            </a:r>
            <a:r>
              <a:rPr lang="en-US" altLang="zh-CN" sz="4400" dirty="0">
                <a:latin typeface="微软雅黑" pitchFamily="34" charset="-122"/>
                <a:ea typeface="微软雅黑" pitchFamily="34" charset="-122"/>
              </a:rPr>
              <a:t>4 </a:t>
            </a:r>
            <a:br>
              <a:rPr lang="en-US" altLang="zh-CN" sz="4400" dirty="0">
                <a:latin typeface="微软雅黑" pitchFamily="34" charset="-122"/>
                <a:ea typeface="微软雅黑" pitchFamily="34" charset="-122"/>
              </a:rPr>
            </a:br>
            <a:endParaRPr lang="zh-CN" altLang="en-US" sz="4400" dirty="0">
              <a:latin typeface="微软雅黑" pitchFamily="34" charset="-122"/>
              <a:ea typeface="微软雅黑" pitchFamily="34" charset="-122"/>
            </a:endParaRPr>
          </a:p>
        </p:txBody>
      </p:sp>
    </p:spTree>
  </p:cSld>
  <p:clrMapOvr>
    <a:masterClrMapping/>
  </p:clrMapOvr>
  <p:transition spd="slow" advClick="0" advTm="6000">
    <p:fade/>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6"/>
          <p:cNvSpPr>
            <a:spLocks/>
          </p:cNvSpPr>
          <p:nvPr/>
        </p:nvSpPr>
        <p:spPr bwMode="auto">
          <a:xfrm>
            <a:off x="6648450" y="2868613"/>
            <a:ext cx="1376363" cy="1587500"/>
          </a:xfrm>
          <a:custGeom>
            <a:avLst/>
            <a:gdLst>
              <a:gd name="T0" fmla="*/ 688182 w 2260"/>
              <a:gd name="T1" fmla="*/ 0 h 2610"/>
              <a:gd name="T2" fmla="*/ 1032272 w 2260"/>
              <a:gd name="T3" fmla="*/ 198285 h 2610"/>
              <a:gd name="T4" fmla="*/ 1376363 w 2260"/>
              <a:gd name="T5" fmla="*/ 396571 h 2610"/>
              <a:gd name="T6" fmla="*/ 1376363 w 2260"/>
              <a:gd name="T7" fmla="*/ 793750 h 2610"/>
              <a:gd name="T8" fmla="*/ 1376363 w 2260"/>
              <a:gd name="T9" fmla="*/ 1190321 h 2610"/>
              <a:gd name="T10" fmla="*/ 1032272 w 2260"/>
              <a:gd name="T11" fmla="*/ 1388606 h 2610"/>
              <a:gd name="T12" fmla="*/ 688182 w 2260"/>
              <a:gd name="T13" fmla="*/ 1587500 h 2610"/>
              <a:gd name="T14" fmla="*/ 344091 w 2260"/>
              <a:gd name="T15" fmla="*/ 1388606 h 2610"/>
              <a:gd name="T16" fmla="*/ 0 w 2260"/>
              <a:gd name="T17" fmla="*/ 1190321 h 2610"/>
              <a:gd name="T18" fmla="*/ 0 w 2260"/>
              <a:gd name="T19" fmla="*/ 793750 h 2610"/>
              <a:gd name="T20" fmla="*/ 0 w 2260"/>
              <a:gd name="T21" fmla="*/ 396571 h 2610"/>
              <a:gd name="T22" fmla="*/ 344091 w 2260"/>
              <a:gd name="T23" fmla="*/ 198285 h 2610"/>
              <a:gd name="T24" fmla="*/ 688182 w 2260"/>
              <a:gd name="T25" fmla="*/ 0 h 261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260"/>
              <a:gd name="T40" fmla="*/ 0 h 2610"/>
              <a:gd name="T41" fmla="*/ 2260 w 2260"/>
              <a:gd name="T42" fmla="*/ 2610 h 2610"/>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260" h="2610">
                <a:moveTo>
                  <a:pt x="1130" y="0"/>
                </a:moveTo>
                <a:lnTo>
                  <a:pt x="1695" y="326"/>
                </a:lnTo>
                <a:lnTo>
                  <a:pt x="2260" y="652"/>
                </a:lnTo>
                <a:lnTo>
                  <a:pt x="2260" y="1305"/>
                </a:lnTo>
                <a:lnTo>
                  <a:pt x="2260" y="1957"/>
                </a:lnTo>
                <a:lnTo>
                  <a:pt x="1695" y="2283"/>
                </a:lnTo>
                <a:lnTo>
                  <a:pt x="1130" y="2610"/>
                </a:lnTo>
                <a:lnTo>
                  <a:pt x="565" y="2283"/>
                </a:lnTo>
                <a:lnTo>
                  <a:pt x="0" y="1957"/>
                </a:lnTo>
                <a:lnTo>
                  <a:pt x="0" y="1305"/>
                </a:lnTo>
                <a:lnTo>
                  <a:pt x="0" y="652"/>
                </a:lnTo>
                <a:lnTo>
                  <a:pt x="565" y="326"/>
                </a:lnTo>
                <a:lnTo>
                  <a:pt x="1130" y="0"/>
                </a:lnTo>
                <a:close/>
              </a:path>
            </a:pathLst>
          </a:custGeom>
          <a:solidFill>
            <a:schemeClr val="bg2"/>
          </a:solidFill>
          <a:ln w="9525">
            <a:noFill/>
            <a:round/>
            <a:headEnd/>
            <a:tailEnd/>
          </a:ln>
        </p:spPr>
        <p:txBody>
          <a:bodyPr/>
          <a:lstStyle/>
          <a:p>
            <a:endParaRPr lang="zh-CN" altLang="en-US"/>
          </a:p>
        </p:txBody>
      </p:sp>
      <p:sp>
        <p:nvSpPr>
          <p:cNvPr id="5" name="Freeform 7"/>
          <p:cNvSpPr>
            <a:spLocks/>
          </p:cNvSpPr>
          <p:nvPr/>
        </p:nvSpPr>
        <p:spPr bwMode="auto">
          <a:xfrm>
            <a:off x="3794125" y="2868613"/>
            <a:ext cx="1374775" cy="1587500"/>
          </a:xfrm>
          <a:custGeom>
            <a:avLst/>
            <a:gdLst>
              <a:gd name="T0" fmla="*/ 687388 w 2260"/>
              <a:gd name="T1" fmla="*/ 0 h 2610"/>
              <a:gd name="T2" fmla="*/ 1031081 w 2260"/>
              <a:gd name="T3" fmla="*/ 198285 h 2610"/>
              <a:gd name="T4" fmla="*/ 1374775 w 2260"/>
              <a:gd name="T5" fmla="*/ 396571 h 2610"/>
              <a:gd name="T6" fmla="*/ 1374775 w 2260"/>
              <a:gd name="T7" fmla="*/ 793750 h 2610"/>
              <a:gd name="T8" fmla="*/ 1374775 w 2260"/>
              <a:gd name="T9" fmla="*/ 1190321 h 2610"/>
              <a:gd name="T10" fmla="*/ 1031081 w 2260"/>
              <a:gd name="T11" fmla="*/ 1388606 h 2610"/>
              <a:gd name="T12" fmla="*/ 687388 w 2260"/>
              <a:gd name="T13" fmla="*/ 1587500 h 2610"/>
              <a:gd name="T14" fmla="*/ 343694 w 2260"/>
              <a:gd name="T15" fmla="*/ 1388606 h 2610"/>
              <a:gd name="T16" fmla="*/ 0 w 2260"/>
              <a:gd name="T17" fmla="*/ 1190321 h 2610"/>
              <a:gd name="T18" fmla="*/ 0 w 2260"/>
              <a:gd name="T19" fmla="*/ 793750 h 2610"/>
              <a:gd name="T20" fmla="*/ 0 w 2260"/>
              <a:gd name="T21" fmla="*/ 396571 h 2610"/>
              <a:gd name="T22" fmla="*/ 343694 w 2260"/>
              <a:gd name="T23" fmla="*/ 198285 h 2610"/>
              <a:gd name="T24" fmla="*/ 687388 w 2260"/>
              <a:gd name="T25" fmla="*/ 0 h 261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260"/>
              <a:gd name="T40" fmla="*/ 0 h 2610"/>
              <a:gd name="T41" fmla="*/ 2260 w 2260"/>
              <a:gd name="T42" fmla="*/ 2610 h 2610"/>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260" h="2610">
                <a:moveTo>
                  <a:pt x="1130" y="0"/>
                </a:moveTo>
                <a:lnTo>
                  <a:pt x="1695" y="326"/>
                </a:lnTo>
                <a:lnTo>
                  <a:pt x="2260" y="652"/>
                </a:lnTo>
                <a:lnTo>
                  <a:pt x="2260" y="1305"/>
                </a:lnTo>
                <a:lnTo>
                  <a:pt x="2260" y="1957"/>
                </a:lnTo>
                <a:lnTo>
                  <a:pt x="1695" y="2283"/>
                </a:lnTo>
                <a:lnTo>
                  <a:pt x="1130" y="2610"/>
                </a:lnTo>
                <a:lnTo>
                  <a:pt x="565" y="2283"/>
                </a:lnTo>
                <a:lnTo>
                  <a:pt x="0" y="1957"/>
                </a:lnTo>
                <a:lnTo>
                  <a:pt x="0" y="1305"/>
                </a:lnTo>
                <a:lnTo>
                  <a:pt x="0" y="652"/>
                </a:lnTo>
                <a:lnTo>
                  <a:pt x="565" y="326"/>
                </a:lnTo>
                <a:lnTo>
                  <a:pt x="1130" y="0"/>
                </a:lnTo>
                <a:close/>
              </a:path>
            </a:pathLst>
          </a:custGeom>
          <a:solidFill>
            <a:schemeClr val="tx1"/>
          </a:solidFill>
          <a:ln w="9525">
            <a:noFill/>
            <a:round/>
            <a:headEnd/>
            <a:tailEnd/>
          </a:ln>
        </p:spPr>
        <p:txBody>
          <a:bodyPr/>
          <a:lstStyle/>
          <a:p>
            <a:endParaRPr lang="zh-CN" altLang="en-US"/>
          </a:p>
        </p:txBody>
      </p:sp>
      <p:sp>
        <p:nvSpPr>
          <p:cNvPr id="6" name="Freeform 8"/>
          <p:cNvSpPr>
            <a:spLocks/>
          </p:cNvSpPr>
          <p:nvPr/>
        </p:nvSpPr>
        <p:spPr bwMode="auto">
          <a:xfrm>
            <a:off x="4506913" y="1628775"/>
            <a:ext cx="1374775" cy="1589088"/>
          </a:xfrm>
          <a:custGeom>
            <a:avLst/>
            <a:gdLst>
              <a:gd name="T0" fmla="*/ 687388 w 2260"/>
              <a:gd name="T1" fmla="*/ 0 h 2610"/>
              <a:gd name="T2" fmla="*/ 1031081 w 2260"/>
              <a:gd name="T3" fmla="*/ 198484 h 2610"/>
              <a:gd name="T4" fmla="*/ 1374775 w 2260"/>
              <a:gd name="T5" fmla="*/ 396968 h 2610"/>
              <a:gd name="T6" fmla="*/ 1374775 w 2260"/>
              <a:gd name="T7" fmla="*/ 794544 h 2610"/>
              <a:gd name="T8" fmla="*/ 1374775 w 2260"/>
              <a:gd name="T9" fmla="*/ 1191511 h 2610"/>
              <a:gd name="T10" fmla="*/ 1031081 w 2260"/>
              <a:gd name="T11" fmla="*/ 1389995 h 2610"/>
              <a:gd name="T12" fmla="*/ 687388 w 2260"/>
              <a:gd name="T13" fmla="*/ 1589088 h 2610"/>
              <a:gd name="T14" fmla="*/ 343694 w 2260"/>
              <a:gd name="T15" fmla="*/ 1389995 h 2610"/>
              <a:gd name="T16" fmla="*/ 0 w 2260"/>
              <a:gd name="T17" fmla="*/ 1191511 h 2610"/>
              <a:gd name="T18" fmla="*/ 0 w 2260"/>
              <a:gd name="T19" fmla="*/ 794544 h 2610"/>
              <a:gd name="T20" fmla="*/ 0 w 2260"/>
              <a:gd name="T21" fmla="*/ 396968 h 2610"/>
              <a:gd name="T22" fmla="*/ 343694 w 2260"/>
              <a:gd name="T23" fmla="*/ 198484 h 2610"/>
              <a:gd name="T24" fmla="*/ 687388 w 2260"/>
              <a:gd name="T25" fmla="*/ 0 h 261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260"/>
              <a:gd name="T40" fmla="*/ 0 h 2610"/>
              <a:gd name="T41" fmla="*/ 2260 w 2260"/>
              <a:gd name="T42" fmla="*/ 2610 h 2610"/>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260" h="2610">
                <a:moveTo>
                  <a:pt x="1130" y="0"/>
                </a:moveTo>
                <a:lnTo>
                  <a:pt x="1695" y="326"/>
                </a:lnTo>
                <a:lnTo>
                  <a:pt x="2260" y="652"/>
                </a:lnTo>
                <a:lnTo>
                  <a:pt x="2260" y="1305"/>
                </a:lnTo>
                <a:lnTo>
                  <a:pt x="2260" y="1957"/>
                </a:lnTo>
                <a:lnTo>
                  <a:pt x="1695" y="2283"/>
                </a:lnTo>
                <a:lnTo>
                  <a:pt x="1130" y="2610"/>
                </a:lnTo>
                <a:lnTo>
                  <a:pt x="565" y="2283"/>
                </a:lnTo>
                <a:lnTo>
                  <a:pt x="0" y="1957"/>
                </a:lnTo>
                <a:lnTo>
                  <a:pt x="0" y="1305"/>
                </a:lnTo>
                <a:lnTo>
                  <a:pt x="0" y="652"/>
                </a:lnTo>
                <a:lnTo>
                  <a:pt x="565" y="326"/>
                </a:lnTo>
                <a:lnTo>
                  <a:pt x="1130" y="0"/>
                </a:lnTo>
                <a:close/>
              </a:path>
            </a:pathLst>
          </a:custGeom>
          <a:solidFill>
            <a:schemeClr val="bg2"/>
          </a:solidFill>
          <a:ln w="9525">
            <a:noFill/>
            <a:round/>
            <a:headEnd/>
            <a:tailEnd/>
          </a:ln>
        </p:spPr>
        <p:txBody>
          <a:bodyPr/>
          <a:lstStyle/>
          <a:p>
            <a:endParaRPr lang="zh-CN" altLang="en-US"/>
          </a:p>
        </p:txBody>
      </p:sp>
      <p:sp>
        <p:nvSpPr>
          <p:cNvPr id="7" name="Freeform 9"/>
          <p:cNvSpPr>
            <a:spLocks/>
          </p:cNvSpPr>
          <p:nvPr/>
        </p:nvSpPr>
        <p:spPr bwMode="auto">
          <a:xfrm>
            <a:off x="5937250" y="1628775"/>
            <a:ext cx="1374775" cy="1589088"/>
          </a:xfrm>
          <a:custGeom>
            <a:avLst/>
            <a:gdLst>
              <a:gd name="T0" fmla="*/ 687388 w 2260"/>
              <a:gd name="T1" fmla="*/ 0 h 2610"/>
              <a:gd name="T2" fmla="*/ 1031081 w 2260"/>
              <a:gd name="T3" fmla="*/ 198484 h 2610"/>
              <a:gd name="T4" fmla="*/ 1374775 w 2260"/>
              <a:gd name="T5" fmla="*/ 396968 h 2610"/>
              <a:gd name="T6" fmla="*/ 1374775 w 2260"/>
              <a:gd name="T7" fmla="*/ 794544 h 2610"/>
              <a:gd name="T8" fmla="*/ 1374775 w 2260"/>
              <a:gd name="T9" fmla="*/ 1191511 h 2610"/>
              <a:gd name="T10" fmla="*/ 1031081 w 2260"/>
              <a:gd name="T11" fmla="*/ 1389995 h 2610"/>
              <a:gd name="T12" fmla="*/ 687388 w 2260"/>
              <a:gd name="T13" fmla="*/ 1589088 h 2610"/>
              <a:gd name="T14" fmla="*/ 343694 w 2260"/>
              <a:gd name="T15" fmla="*/ 1389995 h 2610"/>
              <a:gd name="T16" fmla="*/ 0 w 2260"/>
              <a:gd name="T17" fmla="*/ 1191511 h 2610"/>
              <a:gd name="T18" fmla="*/ 0 w 2260"/>
              <a:gd name="T19" fmla="*/ 794544 h 2610"/>
              <a:gd name="T20" fmla="*/ 0 w 2260"/>
              <a:gd name="T21" fmla="*/ 396968 h 2610"/>
              <a:gd name="T22" fmla="*/ 343694 w 2260"/>
              <a:gd name="T23" fmla="*/ 198484 h 2610"/>
              <a:gd name="T24" fmla="*/ 687388 w 2260"/>
              <a:gd name="T25" fmla="*/ 0 h 261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260"/>
              <a:gd name="T40" fmla="*/ 0 h 2610"/>
              <a:gd name="T41" fmla="*/ 2260 w 2260"/>
              <a:gd name="T42" fmla="*/ 2610 h 2610"/>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260" h="2610">
                <a:moveTo>
                  <a:pt x="1130" y="0"/>
                </a:moveTo>
                <a:lnTo>
                  <a:pt x="1695" y="326"/>
                </a:lnTo>
                <a:lnTo>
                  <a:pt x="2260" y="652"/>
                </a:lnTo>
                <a:lnTo>
                  <a:pt x="2260" y="1305"/>
                </a:lnTo>
                <a:lnTo>
                  <a:pt x="2260" y="1957"/>
                </a:lnTo>
                <a:lnTo>
                  <a:pt x="1695" y="2283"/>
                </a:lnTo>
                <a:lnTo>
                  <a:pt x="1130" y="2610"/>
                </a:lnTo>
                <a:lnTo>
                  <a:pt x="565" y="2283"/>
                </a:lnTo>
                <a:lnTo>
                  <a:pt x="0" y="1957"/>
                </a:lnTo>
                <a:lnTo>
                  <a:pt x="0" y="1305"/>
                </a:lnTo>
                <a:lnTo>
                  <a:pt x="0" y="652"/>
                </a:lnTo>
                <a:lnTo>
                  <a:pt x="565" y="326"/>
                </a:lnTo>
                <a:lnTo>
                  <a:pt x="1130" y="0"/>
                </a:lnTo>
                <a:close/>
              </a:path>
            </a:pathLst>
          </a:custGeom>
          <a:solidFill>
            <a:schemeClr val="tx1"/>
          </a:solidFill>
          <a:ln w="9525">
            <a:noFill/>
            <a:round/>
            <a:headEnd/>
            <a:tailEnd/>
          </a:ln>
        </p:spPr>
        <p:txBody>
          <a:bodyPr/>
          <a:lstStyle/>
          <a:p>
            <a:endParaRPr lang="zh-CN" altLang="en-US"/>
          </a:p>
        </p:txBody>
      </p:sp>
      <p:sp>
        <p:nvSpPr>
          <p:cNvPr id="8" name="Freeform 10"/>
          <p:cNvSpPr>
            <a:spLocks/>
          </p:cNvSpPr>
          <p:nvPr/>
        </p:nvSpPr>
        <p:spPr bwMode="auto">
          <a:xfrm>
            <a:off x="4506913" y="4100513"/>
            <a:ext cx="1374775" cy="1589087"/>
          </a:xfrm>
          <a:custGeom>
            <a:avLst/>
            <a:gdLst>
              <a:gd name="T0" fmla="*/ 687388 w 2260"/>
              <a:gd name="T1" fmla="*/ 0 h 2609"/>
              <a:gd name="T2" fmla="*/ 1031081 w 2260"/>
              <a:gd name="T3" fmla="*/ 198560 h 2609"/>
              <a:gd name="T4" fmla="*/ 1374775 w 2260"/>
              <a:gd name="T5" fmla="*/ 397120 h 2609"/>
              <a:gd name="T6" fmla="*/ 1374775 w 2260"/>
              <a:gd name="T7" fmla="*/ 794849 h 2609"/>
              <a:gd name="T8" fmla="*/ 1374775 w 2260"/>
              <a:gd name="T9" fmla="*/ 1191968 h 2609"/>
              <a:gd name="T10" fmla="*/ 1031081 w 2260"/>
              <a:gd name="T11" fmla="*/ 1390528 h 2609"/>
              <a:gd name="T12" fmla="*/ 687388 w 2260"/>
              <a:gd name="T13" fmla="*/ 1589088 h 2609"/>
              <a:gd name="T14" fmla="*/ 343694 w 2260"/>
              <a:gd name="T15" fmla="*/ 1390528 h 2609"/>
              <a:gd name="T16" fmla="*/ 0 w 2260"/>
              <a:gd name="T17" fmla="*/ 1191968 h 2609"/>
              <a:gd name="T18" fmla="*/ 0 w 2260"/>
              <a:gd name="T19" fmla="*/ 794849 h 2609"/>
              <a:gd name="T20" fmla="*/ 0 w 2260"/>
              <a:gd name="T21" fmla="*/ 397120 h 2609"/>
              <a:gd name="T22" fmla="*/ 343694 w 2260"/>
              <a:gd name="T23" fmla="*/ 198560 h 2609"/>
              <a:gd name="T24" fmla="*/ 687388 w 2260"/>
              <a:gd name="T25" fmla="*/ 0 h 2609"/>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260"/>
              <a:gd name="T40" fmla="*/ 0 h 2609"/>
              <a:gd name="T41" fmla="*/ 2260 w 2260"/>
              <a:gd name="T42" fmla="*/ 2609 h 2609"/>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260" h="2609">
                <a:moveTo>
                  <a:pt x="1130" y="0"/>
                </a:moveTo>
                <a:lnTo>
                  <a:pt x="1695" y="326"/>
                </a:lnTo>
                <a:lnTo>
                  <a:pt x="2260" y="652"/>
                </a:lnTo>
                <a:lnTo>
                  <a:pt x="2260" y="1305"/>
                </a:lnTo>
                <a:lnTo>
                  <a:pt x="2260" y="1957"/>
                </a:lnTo>
                <a:lnTo>
                  <a:pt x="1695" y="2283"/>
                </a:lnTo>
                <a:lnTo>
                  <a:pt x="1130" y="2609"/>
                </a:lnTo>
                <a:lnTo>
                  <a:pt x="565" y="2283"/>
                </a:lnTo>
                <a:lnTo>
                  <a:pt x="0" y="1957"/>
                </a:lnTo>
                <a:lnTo>
                  <a:pt x="0" y="1305"/>
                </a:lnTo>
                <a:lnTo>
                  <a:pt x="0" y="652"/>
                </a:lnTo>
                <a:lnTo>
                  <a:pt x="565" y="326"/>
                </a:lnTo>
                <a:lnTo>
                  <a:pt x="1130" y="0"/>
                </a:lnTo>
                <a:close/>
              </a:path>
            </a:pathLst>
          </a:custGeom>
          <a:solidFill>
            <a:schemeClr val="bg2"/>
          </a:solidFill>
          <a:ln w="9525">
            <a:noFill/>
            <a:round/>
            <a:headEnd/>
            <a:tailEnd/>
          </a:ln>
        </p:spPr>
        <p:txBody>
          <a:bodyPr/>
          <a:lstStyle/>
          <a:p>
            <a:endParaRPr lang="zh-CN" altLang="en-US"/>
          </a:p>
        </p:txBody>
      </p:sp>
      <p:sp>
        <p:nvSpPr>
          <p:cNvPr id="9" name="Freeform 11"/>
          <p:cNvSpPr>
            <a:spLocks/>
          </p:cNvSpPr>
          <p:nvPr/>
        </p:nvSpPr>
        <p:spPr bwMode="auto">
          <a:xfrm>
            <a:off x="5937250" y="4100513"/>
            <a:ext cx="1374775" cy="1589087"/>
          </a:xfrm>
          <a:custGeom>
            <a:avLst/>
            <a:gdLst>
              <a:gd name="T0" fmla="*/ 687388 w 2260"/>
              <a:gd name="T1" fmla="*/ 0 h 2609"/>
              <a:gd name="T2" fmla="*/ 1031081 w 2260"/>
              <a:gd name="T3" fmla="*/ 198560 h 2609"/>
              <a:gd name="T4" fmla="*/ 1374775 w 2260"/>
              <a:gd name="T5" fmla="*/ 397120 h 2609"/>
              <a:gd name="T6" fmla="*/ 1374775 w 2260"/>
              <a:gd name="T7" fmla="*/ 794849 h 2609"/>
              <a:gd name="T8" fmla="*/ 1374775 w 2260"/>
              <a:gd name="T9" fmla="*/ 1191968 h 2609"/>
              <a:gd name="T10" fmla="*/ 1031081 w 2260"/>
              <a:gd name="T11" fmla="*/ 1390528 h 2609"/>
              <a:gd name="T12" fmla="*/ 687388 w 2260"/>
              <a:gd name="T13" fmla="*/ 1589088 h 2609"/>
              <a:gd name="T14" fmla="*/ 343694 w 2260"/>
              <a:gd name="T15" fmla="*/ 1390528 h 2609"/>
              <a:gd name="T16" fmla="*/ 0 w 2260"/>
              <a:gd name="T17" fmla="*/ 1191968 h 2609"/>
              <a:gd name="T18" fmla="*/ 0 w 2260"/>
              <a:gd name="T19" fmla="*/ 794849 h 2609"/>
              <a:gd name="T20" fmla="*/ 0 w 2260"/>
              <a:gd name="T21" fmla="*/ 397120 h 2609"/>
              <a:gd name="T22" fmla="*/ 343694 w 2260"/>
              <a:gd name="T23" fmla="*/ 198560 h 2609"/>
              <a:gd name="T24" fmla="*/ 687388 w 2260"/>
              <a:gd name="T25" fmla="*/ 0 h 2609"/>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260"/>
              <a:gd name="T40" fmla="*/ 0 h 2609"/>
              <a:gd name="T41" fmla="*/ 2260 w 2260"/>
              <a:gd name="T42" fmla="*/ 2609 h 2609"/>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260" h="2609">
                <a:moveTo>
                  <a:pt x="1130" y="0"/>
                </a:moveTo>
                <a:lnTo>
                  <a:pt x="1695" y="326"/>
                </a:lnTo>
                <a:lnTo>
                  <a:pt x="2260" y="652"/>
                </a:lnTo>
                <a:lnTo>
                  <a:pt x="2260" y="1305"/>
                </a:lnTo>
                <a:lnTo>
                  <a:pt x="2260" y="1957"/>
                </a:lnTo>
                <a:lnTo>
                  <a:pt x="1695" y="2283"/>
                </a:lnTo>
                <a:lnTo>
                  <a:pt x="1130" y="2609"/>
                </a:lnTo>
                <a:lnTo>
                  <a:pt x="565" y="2283"/>
                </a:lnTo>
                <a:lnTo>
                  <a:pt x="0" y="1957"/>
                </a:lnTo>
                <a:lnTo>
                  <a:pt x="0" y="1305"/>
                </a:lnTo>
                <a:lnTo>
                  <a:pt x="0" y="652"/>
                </a:lnTo>
                <a:lnTo>
                  <a:pt x="565" y="326"/>
                </a:lnTo>
                <a:lnTo>
                  <a:pt x="1130" y="0"/>
                </a:lnTo>
                <a:close/>
              </a:path>
            </a:pathLst>
          </a:custGeom>
          <a:solidFill>
            <a:schemeClr val="tx1"/>
          </a:solidFill>
          <a:ln w="9525">
            <a:noFill/>
            <a:round/>
            <a:headEnd/>
            <a:tailEnd/>
          </a:ln>
        </p:spPr>
        <p:txBody>
          <a:bodyPr/>
          <a:lstStyle/>
          <a:p>
            <a:endParaRPr lang="zh-CN" altLang="en-US"/>
          </a:p>
        </p:txBody>
      </p:sp>
      <p:sp>
        <p:nvSpPr>
          <p:cNvPr id="10" name="Freeform 12"/>
          <p:cNvSpPr>
            <a:spLocks noEditPoints="1"/>
          </p:cNvSpPr>
          <p:nvPr/>
        </p:nvSpPr>
        <p:spPr bwMode="auto">
          <a:xfrm>
            <a:off x="4911725" y="4645025"/>
            <a:ext cx="598488" cy="446088"/>
          </a:xfrm>
          <a:custGeom>
            <a:avLst/>
            <a:gdLst>
              <a:gd name="T0" fmla="*/ 122376 w 983"/>
              <a:gd name="T1" fmla="*/ 235554 h 731"/>
              <a:gd name="T2" fmla="*/ 218573 w 983"/>
              <a:gd name="T3" fmla="*/ 67127 h 731"/>
              <a:gd name="T4" fmla="*/ 242318 w 983"/>
              <a:gd name="T5" fmla="*/ 39056 h 731"/>
              <a:gd name="T6" fmla="*/ 462108 w 983"/>
              <a:gd name="T7" fmla="*/ 56753 h 731"/>
              <a:gd name="T8" fmla="*/ 449323 w 983"/>
              <a:gd name="T9" fmla="*/ 29902 h 731"/>
              <a:gd name="T10" fmla="*/ 499856 w 983"/>
              <a:gd name="T11" fmla="*/ 14646 h 731"/>
              <a:gd name="T12" fmla="*/ 533951 w 983"/>
              <a:gd name="T13" fmla="*/ 16477 h 731"/>
              <a:gd name="T14" fmla="*/ 522992 w 983"/>
              <a:gd name="T15" fmla="*/ 66517 h 731"/>
              <a:gd name="T16" fmla="*/ 505336 w 983"/>
              <a:gd name="T17" fmla="*/ 93978 h 731"/>
              <a:gd name="T18" fmla="*/ 379306 w 983"/>
              <a:gd name="T19" fmla="*/ 209924 h 731"/>
              <a:gd name="T20" fmla="*/ 378697 w 983"/>
              <a:gd name="T21" fmla="*/ 210534 h 731"/>
              <a:gd name="T22" fmla="*/ 579614 w 983"/>
              <a:gd name="T23" fmla="*/ 408863 h 731"/>
              <a:gd name="T24" fmla="*/ 579614 w 983"/>
              <a:gd name="T25" fmla="*/ 446088 h 731"/>
              <a:gd name="T26" fmla="*/ 464544 w 983"/>
              <a:gd name="T27" fmla="*/ 446088 h 731"/>
              <a:gd name="T28" fmla="*/ 339732 w 983"/>
              <a:gd name="T29" fmla="*/ 446088 h 731"/>
              <a:gd name="T30" fmla="*/ 214920 w 983"/>
              <a:gd name="T31" fmla="*/ 446088 h 731"/>
              <a:gd name="T32" fmla="*/ 90108 w 983"/>
              <a:gd name="T33" fmla="*/ 446088 h 731"/>
              <a:gd name="T34" fmla="*/ 0 w 983"/>
              <a:gd name="T35" fmla="*/ 427781 h 731"/>
              <a:gd name="T36" fmla="*/ 18874 w 983"/>
              <a:gd name="T37" fmla="*/ 0 h 731"/>
              <a:gd name="T38" fmla="*/ 37748 w 983"/>
              <a:gd name="T39" fmla="*/ 408863 h 731"/>
              <a:gd name="T40" fmla="*/ 90108 w 983"/>
              <a:gd name="T41" fmla="*/ 323429 h 731"/>
              <a:gd name="T42" fmla="*/ 143686 w 983"/>
              <a:gd name="T43" fmla="*/ 304511 h 731"/>
              <a:gd name="T44" fmla="*/ 162560 w 983"/>
              <a:gd name="T45" fmla="*/ 408863 h 731"/>
              <a:gd name="T46" fmla="*/ 214920 w 983"/>
              <a:gd name="T47" fmla="*/ 192837 h 731"/>
              <a:gd name="T48" fmla="*/ 268498 w 983"/>
              <a:gd name="T49" fmla="*/ 174530 h 731"/>
              <a:gd name="T50" fmla="*/ 287372 w 983"/>
              <a:gd name="T51" fmla="*/ 408863 h 731"/>
              <a:gd name="T52" fmla="*/ 339732 w 983"/>
              <a:gd name="T53" fmla="*/ 256913 h 731"/>
              <a:gd name="T54" fmla="*/ 393310 w 983"/>
              <a:gd name="T55" fmla="*/ 237995 h 731"/>
              <a:gd name="T56" fmla="*/ 412184 w 983"/>
              <a:gd name="T57" fmla="*/ 408863 h 731"/>
              <a:gd name="T58" fmla="*/ 464544 w 983"/>
              <a:gd name="T59" fmla="*/ 149510 h 731"/>
              <a:gd name="T60" fmla="*/ 518121 w 983"/>
              <a:gd name="T61" fmla="*/ 130592 h 731"/>
              <a:gd name="T62" fmla="*/ 536387 w 983"/>
              <a:gd name="T63" fmla="*/ 408863 h 731"/>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983"/>
              <a:gd name="T97" fmla="*/ 0 h 731"/>
              <a:gd name="T98" fmla="*/ 983 w 983"/>
              <a:gd name="T99" fmla="*/ 731 h 731"/>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983" h="731">
                <a:moveTo>
                  <a:pt x="404" y="154"/>
                </a:moveTo>
                <a:lnTo>
                  <a:pt x="201" y="386"/>
                </a:lnTo>
                <a:lnTo>
                  <a:pt x="153" y="345"/>
                </a:lnTo>
                <a:lnTo>
                  <a:pt x="359" y="110"/>
                </a:lnTo>
                <a:lnTo>
                  <a:pt x="398" y="64"/>
                </a:lnTo>
                <a:lnTo>
                  <a:pt x="616" y="255"/>
                </a:lnTo>
                <a:lnTo>
                  <a:pt x="759" y="93"/>
                </a:lnTo>
                <a:lnTo>
                  <a:pt x="734" y="71"/>
                </a:lnTo>
                <a:cubicBezTo>
                  <a:pt x="724" y="63"/>
                  <a:pt x="726" y="53"/>
                  <a:pt x="738" y="49"/>
                </a:cubicBezTo>
                <a:lnTo>
                  <a:pt x="777" y="37"/>
                </a:lnTo>
                <a:cubicBezTo>
                  <a:pt x="789" y="34"/>
                  <a:pt x="809" y="27"/>
                  <a:pt x="821" y="24"/>
                </a:cubicBezTo>
                <a:lnTo>
                  <a:pt x="860" y="12"/>
                </a:lnTo>
                <a:cubicBezTo>
                  <a:pt x="872" y="8"/>
                  <a:pt x="880" y="15"/>
                  <a:pt x="877" y="27"/>
                </a:cubicBezTo>
                <a:lnTo>
                  <a:pt x="869" y="65"/>
                </a:lnTo>
                <a:cubicBezTo>
                  <a:pt x="866" y="77"/>
                  <a:pt x="862" y="97"/>
                  <a:pt x="859" y="109"/>
                </a:cubicBezTo>
                <a:lnTo>
                  <a:pt x="851" y="147"/>
                </a:lnTo>
                <a:cubicBezTo>
                  <a:pt x="849" y="159"/>
                  <a:pt x="839" y="162"/>
                  <a:pt x="830" y="154"/>
                </a:cubicBezTo>
                <a:lnTo>
                  <a:pt x="807" y="134"/>
                </a:lnTo>
                <a:lnTo>
                  <a:pt x="623" y="344"/>
                </a:lnTo>
                <a:lnTo>
                  <a:pt x="622" y="345"/>
                </a:lnTo>
                <a:lnTo>
                  <a:pt x="404" y="154"/>
                </a:lnTo>
                <a:close/>
                <a:moveTo>
                  <a:pt x="952" y="670"/>
                </a:moveTo>
                <a:cubicBezTo>
                  <a:pt x="969" y="670"/>
                  <a:pt x="983" y="684"/>
                  <a:pt x="983" y="701"/>
                </a:cubicBezTo>
                <a:cubicBezTo>
                  <a:pt x="983" y="718"/>
                  <a:pt x="969" y="731"/>
                  <a:pt x="952" y="731"/>
                </a:cubicBezTo>
                <a:lnTo>
                  <a:pt x="881" y="731"/>
                </a:lnTo>
                <a:lnTo>
                  <a:pt x="763" y="731"/>
                </a:lnTo>
                <a:lnTo>
                  <a:pt x="677" y="731"/>
                </a:lnTo>
                <a:lnTo>
                  <a:pt x="558" y="731"/>
                </a:lnTo>
                <a:lnTo>
                  <a:pt x="472" y="731"/>
                </a:lnTo>
                <a:lnTo>
                  <a:pt x="353" y="731"/>
                </a:lnTo>
                <a:lnTo>
                  <a:pt x="267" y="731"/>
                </a:lnTo>
                <a:lnTo>
                  <a:pt x="148" y="731"/>
                </a:lnTo>
                <a:lnTo>
                  <a:pt x="32" y="731"/>
                </a:lnTo>
                <a:cubicBezTo>
                  <a:pt x="14" y="731"/>
                  <a:pt x="0" y="718"/>
                  <a:pt x="0" y="701"/>
                </a:cubicBezTo>
                <a:lnTo>
                  <a:pt x="0" y="31"/>
                </a:lnTo>
                <a:cubicBezTo>
                  <a:pt x="0" y="14"/>
                  <a:pt x="14" y="0"/>
                  <a:pt x="31" y="0"/>
                </a:cubicBezTo>
                <a:cubicBezTo>
                  <a:pt x="48" y="0"/>
                  <a:pt x="62" y="14"/>
                  <a:pt x="62" y="31"/>
                </a:cubicBezTo>
                <a:lnTo>
                  <a:pt x="62" y="670"/>
                </a:lnTo>
                <a:lnTo>
                  <a:pt x="148" y="670"/>
                </a:lnTo>
                <a:lnTo>
                  <a:pt x="148" y="530"/>
                </a:lnTo>
                <a:cubicBezTo>
                  <a:pt x="148" y="513"/>
                  <a:pt x="162" y="499"/>
                  <a:pt x="179" y="499"/>
                </a:cubicBezTo>
                <a:lnTo>
                  <a:pt x="236" y="499"/>
                </a:lnTo>
                <a:cubicBezTo>
                  <a:pt x="253" y="499"/>
                  <a:pt x="267" y="513"/>
                  <a:pt x="267" y="530"/>
                </a:cubicBezTo>
                <a:lnTo>
                  <a:pt x="267" y="670"/>
                </a:lnTo>
                <a:lnTo>
                  <a:pt x="353" y="670"/>
                </a:lnTo>
                <a:lnTo>
                  <a:pt x="353" y="316"/>
                </a:lnTo>
                <a:cubicBezTo>
                  <a:pt x="353" y="299"/>
                  <a:pt x="367" y="286"/>
                  <a:pt x="384" y="286"/>
                </a:cubicBezTo>
                <a:lnTo>
                  <a:pt x="441" y="286"/>
                </a:lnTo>
                <a:cubicBezTo>
                  <a:pt x="458" y="286"/>
                  <a:pt x="472" y="299"/>
                  <a:pt x="472" y="316"/>
                </a:cubicBezTo>
                <a:lnTo>
                  <a:pt x="472" y="670"/>
                </a:lnTo>
                <a:lnTo>
                  <a:pt x="558" y="670"/>
                </a:lnTo>
                <a:lnTo>
                  <a:pt x="558" y="421"/>
                </a:lnTo>
                <a:cubicBezTo>
                  <a:pt x="558" y="404"/>
                  <a:pt x="572" y="390"/>
                  <a:pt x="589" y="390"/>
                </a:cubicBezTo>
                <a:lnTo>
                  <a:pt x="646" y="390"/>
                </a:lnTo>
                <a:cubicBezTo>
                  <a:pt x="663" y="390"/>
                  <a:pt x="677" y="404"/>
                  <a:pt x="677" y="421"/>
                </a:cubicBezTo>
                <a:lnTo>
                  <a:pt x="677" y="670"/>
                </a:lnTo>
                <a:lnTo>
                  <a:pt x="763" y="670"/>
                </a:lnTo>
                <a:lnTo>
                  <a:pt x="763" y="245"/>
                </a:lnTo>
                <a:cubicBezTo>
                  <a:pt x="763" y="228"/>
                  <a:pt x="776" y="214"/>
                  <a:pt x="793" y="214"/>
                </a:cubicBezTo>
                <a:lnTo>
                  <a:pt x="851" y="214"/>
                </a:lnTo>
                <a:cubicBezTo>
                  <a:pt x="868" y="214"/>
                  <a:pt x="881" y="228"/>
                  <a:pt x="881" y="245"/>
                </a:cubicBezTo>
                <a:lnTo>
                  <a:pt x="881" y="670"/>
                </a:lnTo>
                <a:lnTo>
                  <a:pt x="952" y="670"/>
                </a:lnTo>
                <a:close/>
              </a:path>
            </a:pathLst>
          </a:custGeom>
          <a:solidFill>
            <a:schemeClr val="accent2"/>
          </a:solidFill>
          <a:ln w="9525">
            <a:noFill/>
            <a:round/>
            <a:headEnd/>
            <a:tailEnd/>
          </a:ln>
        </p:spPr>
        <p:txBody>
          <a:bodyPr/>
          <a:lstStyle/>
          <a:p>
            <a:endParaRPr lang="zh-CN" altLang="en-US"/>
          </a:p>
        </p:txBody>
      </p:sp>
      <p:sp>
        <p:nvSpPr>
          <p:cNvPr id="11" name="Freeform 13"/>
          <p:cNvSpPr>
            <a:spLocks noEditPoints="1"/>
          </p:cNvSpPr>
          <p:nvPr/>
        </p:nvSpPr>
        <p:spPr bwMode="auto">
          <a:xfrm>
            <a:off x="7077075" y="3362325"/>
            <a:ext cx="612775" cy="604838"/>
          </a:xfrm>
          <a:custGeom>
            <a:avLst/>
            <a:gdLst>
              <a:gd name="T0" fmla="*/ 553690 w 1006"/>
              <a:gd name="T1" fmla="*/ 521559 h 995"/>
              <a:gd name="T2" fmla="*/ 490342 w 1006"/>
              <a:gd name="T3" fmla="*/ 521559 h 995"/>
              <a:gd name="T4" fmla="*/ 590238 w 1006"/>
              <a:gd name="T5" fmla="*/ 58964 h 995"/>
              <a:gd name="T6" fmla="*/ 508006 w 1006"/>
              <a:gd name="T7" fmla="*/ 0 h 995"/>
              <a:gd name="T8" fmla="*/ 287505 w 1006"/>
              <a:gd name="T9" fmla="*/ 196344 h 995"/>
              <a:gd name="T10" fmla="*/ 256440 w 1006"/>
              <a:gd name="T11" fmla="*/ 241327 h 995"/>
              <a:gd name="T12" fmla="*/ 229029 w 1006"/>
              <a:gd name="T13" fmla="*/ 254701 h 995"/>
              <a:gd name="T14" fmla="*/ 232075 w 1006"/>
              <a:gd name="T15" fmla="*/ 337980 h 995"/>
              <a:gd name="T16" fmla="*/ 54212 w 1006"/>
              <a:gd name="T17" fmla="*/ 492381 h 995"/>
              <a:gd name="T18" fmla="*/ 34720 w 1006"/>
              <a:gd name="T19" fmla="*/ 604838 h 995"/>
              <a:gd name="T20" fmla="*/ 126697 w 1006"/>
              <a:gd name="T21" fmla="*/ 513049 h 995"/>
              <a:gd name="T22" fmla="*/ 271059 w 1006"/>
              <a:gd name="T23" fmla="*/ 377492 h 995"/>
              <a:gd name="T24" fmla="*/ 352072 w 1006"/>
              <a:gd name="T25" fmla="*/ 377492 h 995"/>
              <a:gd name="T26" fmla="*/ 375218 w 1006"/>
              <a:gd name="T27" fmla="*/ 326430 h 995"/>
              <a:gd name="T28" fmla="*/ 410547 w 1006"/>
              <a:gd name="T29" fmla="*/ 319136 h 995"/>
              <a:gd name="T30" fmla="*/ 590238 w 1006"/>
              <a:gd name="T31" fmla="*/ 58964 h 995"/>
              <a:gd name="T32" fmla="*/ 238775 w 1006"/>
              <a:gd name="T33" fmla="*/ 197560 h 995"/>
              <a:gd name="T34" fmla="*/ 246085 w 1006"/>
              <a:gd name="T35" fmla="*/ 189658 h 995"/>
              <a:gd name="T36" fmla="*/ 265576 w 1006"/>
              <a:gd name="T37" fmla="*/ 170814 h 995"/>
              <a:gd name="T38" fmla="*/ 130961 w 1006"/>
              <a:gd name="T39" fmla="*/ 608 h 995"/>
              <a:gd name="T40" fmla="*/ 170554 w 1006"/>
              <a:gd name="T41" fmla="*/ 97260 h 995"/>
              <a:gd name="T42" fmla="*/ 12792 w 1006"/>
              <a:gd name="T43" fmla="*/ 118536 h 995"/>
              <a:gd name="T44" fmla="*/ 141316 w 1006"/>
              <a:gd name="T45" fmla="*/ 271721 h 995"/>
              <a:gd name="T46" fmla="*/ 184563 w 1006"/>
              <a:gd name="T47" fmla="*/ 263211 h 995"/>
              <a:gd name="T48" fmla="*/ 221111 w 1006"/>
              <a:gd name="T49" fmla="*/ 215189 h 995"/>
              <a:gd name="T50" fmla="*/ 409329 w 1006"/>
              <a:gd name="T51" fmla="*/ 368374 h 995"/>
              <a:gd name="T52" fmla="*/ 375827 w 1006"/>
              <a:gd name="T53" fmla="*/ 401199 h 995"/>
              <a:gd name="T54" fmla="*/ 451358 w 1006"/>
              <a:gd name="T55" fmla="*/ 529461 h 995"/>
              <a:gd name="T56" fmla="*/ 529326 w 1006"/>
              <a:gd name="T57" fmla="*/ 604838 h 995"/>
              <a:gd name="T58" fmla="*/ 596938 w 1006"/>
              <a:gd name="T59" fmla="*/ 501499 h 995"/>
              <a:gd name="T60" fmla="*/ 427602 w 1006"/>
              <a:gd name="T61" fmla="*/ 350137 h 995"/>
              <a:gd name="T62" fmla="*/ 400801 w 1006"/>
              <a:gd name="T63" fmla="*/ 351961 h 995"/>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1006"/>
              <a:gd name="T97" fmla="*/ 0 h 995"/>
              <a:gd name="T98" fmla="*/ 1006 w 1006"/>
              <a:gd name="T99" fmla="*/ 995 h 995"/>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1006" h="995">
                <a:moveTo>
                  <a:pt x="857" y="806"/>
                </a:moveTo>
                <a:cubicBezTo>
                  <a:pt x="886" y="806"/>
                  <a:pt x="909" y="829"/>
                  <a:pt x="909" y="858"/>
                </a:cubicBezTo>
                <a:cubicBezTo>
                  <a:pt x="909" y="887"/>
                  <a:pt x="886" y="910"/>
                  <a:pt x="857" y="910"/>
                </a:cubicBezTo>
                <a:cubicBezTo>
                  <a:pt x="828" y="910"/>
                  <a:pt x="805" y="887"/>
                  <a:pt x="805" y="858"/>
                </a:cubicBezTo>
                <a:cubicBezTo>
                  <a:pt x="805" y="829"/>
                  <a:pt x="828" y="806"/>
                  <a:pt x="857" y="806"/>
                </a:cubicBezTo>
                <a:close/>
                <a:moveTo>
                  <a:pt x="969" y="97"/>
                </a:moveTo>
                <a:lnTo>
                  <a:pt x="900" y="28"/>
                </a:lnTo>
                <a:cubicBezTo>
                  <a:pt x="882" y="9"/>
                  <a:pt x="858" y="0"/>
                  <a:pt x="834" y="0"/>
                </a:cubicBezTo>
                <a:cubicBezTo>
                  <a:pt x="810" y="0"/>
                  <a:pt x="786" y="9"/>
                  <a:pt x="767" y="28"/>
                </a:cubicBezTo>
                <a:lnTo>
                  <a:pt x="472" y="323"/>
                </a:lnTo>
                <a:cubicBezTo>
                  <a:pt x="481" y="340"/>
                  <a:pt x="475" y="367"/>
                  <a:pt x="460" y="381"/>
                </a:cubicBezTo>
                <a:cubicBezTo>
                  <a:pt x="451" y="391"/>
                  <a:pt x="435" y="397"/>
                  <a:pt x="421" y="397"/>
                </a:cubicBezTo>
                <a:cubicBezTo>
                  <a:pt x="414" y="397"/>
                  <a:pt x="408" y="396"/>
                  <a:pt x="402" y="393"/>
                </a:cubicBezTo>
                <a:lnTo>
                  <a:pt x="376" y="419"/>
                </a:lnTo>
                <a:cubicBezTo>
                  <a:pt x="340" y="455"/>
                  <a:pt x="340" y="515"/>
                  <a:pt x="376" y="552"/>
                </a:cubicBezTo>
                <a:lnTo>
                  <a:pt x="381" y="556"/>
                </a:lnTo>
                <a:lnTo>
                  <a:pt x="151" y="787"/>
                </a:lnTo>
                <a:lnTo>
                  <a:pt x="89" y="810"/>
                </a:lnTo>
                <a:lnTo>
                  <a:pt x="0" y="938"/>
                </a:lnTo>
                <a:lnTo>
                  <a:pt x="57" y="995"/>
                </a:lnTo>
                <a:lnTo>
                  <a:pt x="185" y="906"/>
                </a:lnTo>
                <a:lnTo>
                  <a:pt x="208" y="844"/>
                </a:lnTo>
                <a:lnTo>
                  <a:pt x="439" y="614"/>
                </a:lnTo>
                <a:lnTo>
                  <a:pt x="445" y="621"/>
                </a:lnTo>
                <a:cubicBezTo>
                  <a:pt x="464" y="639"/>
                  <a:pt x="488" y="648"/>
                  <a:pt x="512" y="648"/>
                </a:cubicBezTo>
                <a:cubicBezTo>
                  <a:pt x="536" y="648"/>
                  <a:pt x="560" y="639"/>
                  <a:pt x="578" y="621"/>
                </a:cubicBezTo>
                <a:lnTo>
                  <a:pt x="604" y="595"/>
                </a:lnTo>
                <a:cubicBezTo>
                  <a:pt x="596" y="577"/>
                  <a:pt x="602" y="551"/>
                  <a:pt x="616" y="537"/>
                </a:cubicBezTo>
                <a:cubicBezTo>
                  <a:pt x="626" y="527"/>
                  <a:pt x="642" y="521"/>
                  <a:pt x="656" y="521"/>
                </a:cubicBezTo>
                <a:cubicBezTo>
                  <a:pt x="662" y="521"/>
                  <a:pt x="669" y="522"/>
                  <a:pt x="674" y="525"/>
                </a:cubicBezTo>
                <a:lnTo>
                  <a:pt x="969" y="230"/>
                </a:lnTo>
                <a:cubicBezTo>
                  <a:pt x="1006" y="193"/>
                  <a:pt x="1006" y="133"/>
                  <a:pt x="969" y="97"/>
                </a:cubicBezTo>
                <a:close/>
                <a:moveTo>
                  <a:pt x="363" y="354"/>
                </a:moveTo>
                <a:lnTo>
                  <a:pt x="392" y="325"/>
                </a:lnTo>
                <a:lnTo>
                  <a:pt x="418" y="338"/>
                </a:lnTo>
                <a:lnTo>
                  <a:pt x="404" y="312"/>
                </a:lnTo>
                <a:lnTo>
                  <a:pt x="433" y="284"/>
                </a:lnTo>
                <a:lnTo>
                  <a:pt x="436" y="281"/>
                </a:lnTo>
                <a:cubicBezTo>
                  <a:pt x="442" y="264"/>
                  <a:pt x="446" y="248"/>
                  <a:pt x="446" y="233"/>
                </a:cubicBezTo>
                <a:cubicBezTo>
                  <a:pt x="446" y="115"/>
                  <a:pt x="333" y="0"/>
                  <a:pt x="215" y="1"/>
                </a:cubicBezTo>
                <a:cubicBezTo>
                  <a:pt x="214" y="1"/>
                  <a:pt x="201" y="15"/>
                  <a:pt x="193" y="22"/>
                </a:cubicBezTo>
                <a:cubicBezTo>
                  <a:pt x="288" y="117"/>
                  <a:pt x="280" y="102"/>
                  <a:pt x="280" y="160"/>
                </a:cubicBezTo>
                <a:cubicBezTo>
                  <a:pt x="280" y="207"/>
                  <a:pt x="205" y="282"/>
                  <a:pt x="159" y="282"/>
                </a:cubicBezTo>
                <a:cubicBezTo>
                  <a:pt x="99" y="282"/>
                  <a:pt x="118" y="291"/>
                  <a:pt x="21" y="195"/>
                </a:cubicBezTo>
                <a:cubicBezTo>
                  <a:pt x="14" y="202"/>
                  <a:pt x="0" y="215"/>
                  <a:pt x="0" y="216"/>
                </a:cubicBezTo>
                <a:cubicBezTo>
                  <a:pt x="2" y="334"/>
                  <a:pt x="113" y="447"/>
                  <a:pt x="232" y="447"/>
                </a:cubicBezTo>
                <a:cubicBezTo>
                  <a:pt x="253" y="447"/>
                  <a:pt x="276" y="440"/>
                  <a:pt x="299" y="429"/>
                </a:cubicBezTo>
                <a:lnTo>
                  <a:pt x="303" y="433"/>
                </a:lnTo>
                <a:cubicBezTo>
                  <a:pt x="310" y="414"/>
                  <a:pt x="322" y="395"/>
                  <a:pt x="337" y="380"/>
                </a:cubicBezTo>
                <a:lnTo>
                  <a:pt x="363" y="354"/>
                </a:lnTo>
                <a:close/>
                <a:moveTo>
                  <a:pt x="658" y="579"/>
                </a:moveTo>
                <a:lnTo>
                  <a:pt x="672" y="606"/>
                </a:lnTo>
                <a:lnTo>
                  <a:pt x="644" y="634"/>
                </a:lnTo>
                <a:lnTo>
                  <a:pt x="617" y="660"/>
                </a:lnTo>
                <a:cubicBezTo>
                  <a:pt x="602" y="675"/>
                  <a:pt x="584" y="687"/>
                  <a:pt x="564" y="694"/>
                </a:cubicBezTo>
                <a:lnTo>
                  <a:pt x="741" y="871"/>
                </a:lnTo>
                <a:lnTo>
                  <a:pt x="824" y="983"/>
                </a:lnTo>
                <a:lnTo>
                  <a:pt x="869" y="995"/>
                </a:lnTo>
                <a:lnTo>
                  <a:pt x="992" y="871"/>
                </a:lnTo>
                <a:lnTo>
                  <a:pt x="980" y="825"/>
                </a:lnTo>
                <a:lnTo>
                  <a:pt x="869" y="743"/>
                </a:lnTo>
                <a:lnTo>
                  <a:pt x="702" y="576"/>
                </a:lnTo>
                <a:lnTo>
                  <a:pt x="685" y="592"/>
                </a:lnTo>
                <a:lnTo>
                  <a:pt x="658" y="579"/>
                </a:lnTo>
                <a:close/>
              </a:path>
            </a:pathLst>
          </a:custGeom>
          <a:solidFill>
            <a:schemeClr val="accent2"/>
          </a:solidFill>
          <a:ln w="9525">
            <a:noFill/>
            <a:round/>
            <a:headEnd/>
            <a:tailEnd/>
          </a:ln>
        </p:spPr>
        <p:txBody>
          <a:bodyPr/>
          <a:lstStyle/>
          <a:p>
            <a:endParaRPr lang="zh-CN" altLang="en-US"/>
          </a:p>
        </p:txBody>
      </p:sp>
      <p:sp>
        <p:nvSpPr>
          <p:cNvPr id="12" name="Freeform 14"/>
          <p:cNvSpPr>
            <a:spLocks noEditPoints="1"/>
          </p:cNvSpPr>
          <p:nvPr/>
        </p:nvSpPr>
        <p:spPr bwMode="auto">
          <a:xfrm>
            <a:off x="4995863" y="2058988"/>
            <a:ext cx="439737" cy="600075"/>
          </a:xfrm>
          <a:custGeom>
            <a:avLst/>
            <a:gdLst>
              <a:gd name="T0" fmla="*/ 57780 w 723"/>
              <a:gd name="T1" fmla="*/ 97375 h 986"/>
              <a:gd name="T2" fmla="*/ 48657 w 723"/>
              <a:gd name="T3" fmla="*/ 600075 h 986"/>
              <a:gd name="T4" fmla="*/ 439738 w 723"/>
              <a:gd name="T5" fmla="*/ 147280 h 986"/>
              <a:gd name="T6" fmla="*/ 406286 w 723"/>
              <a:gd name="T7" fmla="*/ 158235 h 986"/>
              <a:gd name="T8" fmla="*/ 50482 w 723"/>
              <a:gd name="T9" fmla="*/ 565385 h 986"/>
              <a:gd name="T10" fmla="*/ 190371 w 723"/>
              <a:gd name="T11" fmla="*/ 63903 h 986"/>
              <a:gd name="T12" fmla="*/ 249367 w 723"/>
              <a:gd name="T13" fmla="*/ 63903 h 986"/>
              <a:gd name="T14" fmla="*/ 218957 w 723"/>
              <a:gd name="T15" fmla="*/ 95549 h 986"/>
              <a:gd name="T16" fmla="*/ 153878 w 723"/>
              <a:gd name="T17" fmla="*/ 65120 h 986"/>
              <a:gd name="T18" fmla="*/ 80892 w 723"/>
              <a:gd name="T19" fmla="*/ 152149 h 986"/>
              <a:gd name="T20" fmla="*/ 358846 w 723"/>
              <a:gd name="T21" fmla="*/ 152149 h 986"/>
              <a:gd name="T22" fmla="*/ 285860 w 723"/>
              <a:gd name="T23" fmla="*/ 65120 h 986"/>
              <a:gd name="T24" fmla="*/ 153878 w 723"/>
              <a:gd name="T25" fmla="*/ 65120 h 986"/>
              <a:gd name="T26" fmla="*/ 155094 w 723"/>
              <a:gd name="T27" fmla="*/ 455838 h 986"/>
              <a:gd name="T28" fmla="*/ 106437 w 723"/>
              <a:gd name="T29" fmla="*/ 469227 h 986"/>
              <a:gd name="T30" fmla="*/ 96098 w 723"/>
              <a:gd name="T31" fmla="*/ 480182 h 986"/>
              <a:gd name="T32" fmla="*/ 155094 w 723"/>
              <a:gd name="T33" fmla="*/ 484442 h 986"/>
              <a:gd name="T34" fmla="*/ 93057 w 723"/>
              <a:gd name="T35" fmla="*/ 514872 h 986"/>
              <a:gd name="T36" fmla="*/ 170300 w 723"/>
              <a:gd name="T37" fmla="*/ 477139 h 986"/>
              <a:gd name="T38" fmla="*/ 170300 w 723"/>
              <a:gd name="T39" fmla="*/ 452795 h 986"/>
              <a:gd name="T40" fmla="*/ 77851 w 723"/>
              <a:gd name="T41" fmla="*/ 457055 h 986"/>
              <a:gd name="T42" fmla="*/ 150837 w 723"/>
              <a:gd name="T43" fmla="*/ 534955 h 986"/>
              <a:gd name="T44" fmla="*/ 150837 w 723"/>
              <a:gd name="T45" fmla="*/ 235526 h 986"/>
              <a:gd name="T46" fmla="*/ 106437 w 723"/>
              <a:gd name="T47" fmla="*/ 248916 h 986"/>
              <a:gd name="T48" fmla="*/ 121643 w 723"/>
              <a:gd name="T49" fmla="*/ 288474 h 986"/>
              <a:gd name="T50" fmla="*/ 93057 w 723"/>
              <a:gd name="T51" fmla="*/ 299429 h 986"/>
              <a:gd name="T52" fmla="*/ 150837 w 723"/>
              <a:gd name="T53" fmla="*/ 220312 h 986"/>
              <a:gd name="T54" fmla="*/ 77851 w 723"/>
              <a:gd name="T55" fmla="*/ 297603 h 986"/>
              <a:gd name="T56" fmla="*/ 169691 w 723"/>
              <a:gd name="T57" fmla="*/ 253176 h 986"/>
              <a:gd name="T58" fmla="*/ 169083 w 723"/>
              <a:gd name="T59" fmla="*/ 232483 h 986"/>
              <a:gd name="T60" fmla="*/ 155094 w 723"/>
              <a:gd name="T61" fmla="*/ 354203 h 986"/>
              <a:gd name="T62" fmla="*/ 96098 w 723"/>
              <a:gd name="T63" fmla="*/ 369417 h 986"/>
              <a:gd name="T64" fmla="*/ 155094 w 723"/>
              <a:gd name="T65" fmla="*/ 408976 h 986"/>
              <a:gd name="T66" fmla="*/ 170300 w 723"/>
              <a:gd name="T67" fmla="*/ 342639 h 986"/>
              <a:gd name="T68" fmla="*/ 77851 w 723"/>
              <a:gd name="T69" fmla="*/ 346291 h 986"/>
              <a:gd name="T70" fmla="*/ 155094 w 723"/>
              <a:gd name="T71" fmla="*/ 423582 h 986"/>
              <a:gd name="T72" fmla="*/ 203143 w 723"/>
              <a:gd name="T73" fmla="*/ 327424 h 986"/>
              <a:gd name="T74" fmla="*/ 229905 w 723"/>
              <a:gd name="T75" fmla="*/ 508786 h 986"/>
              <a:gd name="T76" fmla="*/ 352764 w 723"/>
              <a:gd name="T77" fmla="*/ 471053 h 986"/>
              <a:gd name="T78" fmla="*/ 225039 w 723"/>
              <a:gd name="T79" fmla="*/ 504526 h 986"/>
              <a:gd name="T80" fmla="*/ 352764 w 723"/>
              <a:gd name="T81" fmla="*/ 357246 h 986"/>
              <a:gd name="T82" fmla="*/ 225039 w 723"/>
              <a:gd name="T83" fmla="*/ 288474 h 986"/>
              <a:gd name="T84" fmla="*/ 225039 w 723"/>
              <a:gd name="T85" fmla="*/ 247698 h 98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723"/>
              <a:gd name="T130" fmla="*/ 0 h 986"/>
              <a:gd name="T131" fmla="*/ 723 w 723"/>
              <a:gd name="T132" fmla="*/ 986 h 98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723" h="986">
                <a:moveTo>
                  <a:pt x="55" y="260"/>
                </a:moveTo>
                <a:cubicBezTo>
                  <a:pt x="55" y="232"/>
                  <a:pt x="68" y="218"/>
                  <a:pt x="95" y="217"/>
                </a:cubicBezTo>
                <a:lnTo>
                  <a:pt x="95" y="160"/>
                </a:lnTo>
                <a:cubicBezTo>
                  <a:pt x="45" y="161"/>
                  <a:pt x="0" y="193"/>
                  <a:pt x="0" y="242"/>
                </a:cubicBezTo>
                <a:lnTo>
                  <a:pt x="0" y="906"/>
                </a:lnTo>
                <a:cubicBezTo>
                  <a:pt x="0" y="947"/>
                  <a:pt x="40" y="986"/>
                  <a:pt x="80" y="986"/>
                </a:cubicBezTo>
                <a:lnTo>
                  <a:pt x="643" y="986"/>
                </a:lnTo>
                <a:cubicBezTo>
                  <a:pt x="683" y="986"/>
                  <a:pt x="723" y="947"/>
                  <a:pt x="723" y="906"/>
                </a:cubicBezTo>
                <a:lnTo>
                  <a:pt x="723" y="242"/>
                </a:lnTo>
                <a:cubicBezTo>
                  <a:pt x="723" y="193"/>
                  <a:pt x="678" y="161"/>
                  <a:pt x="628" y="160"/>
                </a:cubicBezTo>
                <a:lnTo>
                  <a:pt x="628" y="217"/>
                </a:lnTo>
                <a:cubicBezTo>
                  <a:pt x="655" y="218"/>
                  <a:pt x="668" y="232"/>
                  <a:pt x="668" y="260"/>
                </a:cubicBezTo>
                <a:lnTo>
                  <a:pt x="668" y="889"/>
                </a:lnTo>
                <a:cubicBezTo>
                  <a:pt x="668" y="908"/>
                  <a:pt x="659" y="929"/>
                  <a:pt x="640" y="929"/>
                </a:cubicBezTo>
                <a:lnTo>
                  <a:pt x="83" y="929"/>
                </a:lnTo>
                <a:cubicBezTo>
                  <a:pt x="61" y="929"/>
                  <a:pt x="55" y="906"/>
                  <a:pt x="55" y="884"/>
                </a:cubicBezTo>
                <a:lnTo>
                  <a:pt x="55" y="260"/>
                </a:lnTo>
                <a:close/>
                <a:moveTo>
                  <a:pt x="313" y="105"/>
                </a:moveTo>
                <a:cubicBezTo>
                  <a:pt x="313" y="82"/>
                  <a:pt x="335" y="60"/>
                  <a:pt x="358" y="60"/>
                </a:cubicBezTo>
                <a:lnTo>
                  <a:pt x="365" y="60"/>
                </a:lnTo>
                <a:cubicBezTo>
                  <a:pt x="388" y="60"/>
                  <a:pt x="410" y="82"/>
                  <a:pt x="410" y="105"/>
                </a:cubicBezTo>
                <a:lnTo>
                  <a:pt x="410" y="110"/>
                </a:lnTo>
                <a:cubicBezTo>
                  <a:pt x="410" y="135"/>
                  <a:pt x="388" y="157"/>
                  <a:pt x="363" y="157"/>
                </a:cubicBezTo>
                <a:lnTo>
                  <a:pt x="360" y="157"/>
                </a:lnTo>
                <a:cubicBezTo>
                  <a:pt x="335" y="157"/>
                  <a:pt x="313" y="135"/>
                  <a:pt x="313" y="110"/>
                </a:cubicBezTo>
                <a:lnTo>
                  <a:pt x="313" y="105"/>
                </a:lnTo>
                <a:close/>
                <a:moveTo>
                  <a:pt x="253" y="107"/>
                </a:moveTo>
                <a:lnTo>
                  <a:pt x="173" y="107"/>
                </a:lnTo>
                <a:cubicBezTo>
                  <a:pt x="145" y="107"/>
                  <a:pt x="133" y="120"/>
                  <a:pt x="133" y="147"/>
                </a:cubicBezTo>
                <a:lnTo>
                  <a:pt x="133" y="250"/>
                </a:lnTo>
                <a:cubicBezTo>
                  <a:pt x="133" y="267"/>
                  <a:pt x="144" y="285"/>
                  <a:pt x="160" y="285"/>
                </a:cubicBezTo>
                <a:lnTo>
                  <a:pt x="563" y="285"/>
                </a:lnTo>
                <a:cubicBezTo>
                  <a:pt x="579" y="285"/>
                  <a:pt x="590" y="267"/>
                  <a:pt x="590" y="250"/>
                </a:cubicBezTo>
                <a:lnTo>
                  <a:pt x="590" y="147"/>
                </a:lnTo>
                <a:cubicBezTo>
                  <a:pt x="590" y="120"/>
                  <a:pt x="578" y="107"/>
                  <a:pt x="550" y="107"/>
                </a:cubicBezTo>
                <a:lnTo>
                  <a:pt x="470" y="107"/>
                </a:lnTo>
                <a:cubicBezTo>
                  <a:pt x="470" y="52"/>
                  <a:pt x="423" y="0"/>
                  <a:pt x="370" y="0"/>
                </a:cubicBezTo>
                <a:lnTo>
                  <a:pt x="353" y="0"/>
                </a:lnTo>
                <a:cubicBezTo>
                  <a:pt x="300" y="0"/>
                  <a:pt x="253" y="52"/>
                  <a:pt x="253" y="107"/>
                </a:cubicBezTo>
                <a:close/>
                <a:moveTo>
                  <a:pt x="153" y="756"/>
                </a:moveTo>
                <a:cubicBezTo>
                  <a:pt x="153" y="751"/>
                  <a:pt x="154" y="749"/>
                  <a:pt x="160" y="749"/>
                </a:cubicBezTo>
                <a:lnTo>
                  <a:pt x="255" y="749"/>
                </a:lnTo>
                <a:lnTo>
                  <a:pt x="255" y="756"/>
                </a:lnTo>
                <a:cubicBezTo>
                  <a:pt x="255" y="764"/>
                  <a:pt x="216" y="787"/>
                  <a:pt x="208" y="791"/>
                </a:cubicBezTo>
                <a:cubicBezTo>
                  <a:pt x="201" y="786"/>
                  <a:pt x="186" y="771"/>
                  <a:pt x="175" y="771"/>
                </a:cubicBezTo>
                <a:lnTo>
                  <a:pt x="173" y="771"/>
                </a:lnTo>
                <a:cubicBezTo>
                  <a:pt x="167" y="771"/>
                  <a:pt x="158" y="780"/>
                  <a:pt x="158" y="786"/>
                </a:cubicBezTo>
                <a:lnTo>
                  <a:pt x="158" y="789"/>
                </a:lnTo>
                <a:cubicBezTo>
                  <a:pt x="158" y="795"/>
                  <a:pt x="193" y="834"/>
                  <a:pt x="200" y="834"/>
                </a:cubicBezTo>
                <a:lnTo>
                  <a:pt x="203" y="834"/>
                </a:lnTo>
                <a:cubicBezTo>
                  <a:pt x="208" y="834"/>
                  <a:pt x="247" y="802"/>
                  <a:pt x="255" y="796"/>
                </a:cubicBezTo>
                <a:cubicBezTo>
                  <a:pt x="255" y="810"/>
                  <a:pt x="261" y="854"/>
                  <a:pt x="248" y="854"/>
                </a:cubicBezTo>
                <a:lnTo>
                  <a:pt x="160" y="854"/>
                </a:lnTo>
                <a:cubicBezTo>
                  <a:pt x="154" y="854"/>
                  <a:pt x="153" y="852"/>
                  <a:pt x="153" y="846"/>
                </a:cubicBezTo>
                <a:lnTo>
                  <a:pt x="153" y="756"/>
                </a:lnTo>
                <a:close/>
                <a:moveTo>
                  <a:pt x="248" y="879"/>
                </a:moveTo>
                <a:cubicBezTo>
                  <a:pt x="295" y="879"/>
                  <a:pt x="277" y="827"/>
                  <a:pt x="280" y="784"/>
                </a:cubicBezTo>
                <a:cubicBezTo>
                  <a:pt x="282" y="762"/>
                  <a:pt x="337" y="742"/>
                  <a:pt x="343" y="721"/>
                </a:cubicBezTo>
                <a:lnTo>
                  <a:pt x="335" y="721"/>
                </a:lnTo>
                <a:cubicBezTo>
                  <a:pt x="318" y="721"/>
                  <a:pt x="293" y="737"/>
                  <a:pt x="280" y="744"/>
                </a:cubicBezTo>
                <a:cubicBezTo>
                  <a:pt x="274" y="735"/>
                  <a:pt x="268" y="724"/>
                  <a:pt x="253" y="724"/>
                </a:cubicBezTo>
                <a:lnTo>
                  <a:pt x="155" y="724"/>
                </a:lnTo>
                <a:cubicBezTo>
                  <a:pt x="141" y="724"/>
                  <a:pt x="128" y="737"/>
                  <a:pt x="128" y="751"/>
                </a:cubicBezTo>
                <a:lnTo>
                  <a:pt x="128" y="851"/>
                </a:lnTo>
                <a:cubicBezTo>
                  <a:pt x="128" y="868"/>
                  <a:pt x="143" y="879"/>
                  <a:pt x="160" y="879"/>
                </a:cubicBezTo>
                <a:lnTo>
                  <a:pt x="248" y="879"/>
                </a:lnTo>
                <a:close/>
                <a:moveTo>
                  <a:pt x="153" y="394"/>
                </a:moveTo>
                <a:cubicBezTo>
                  <a:pt x="153" y="389"/>
                  <a:pt x="154" y="387"/>
                  <a:pt x="160" y="387"/>
                </a:cubicBezTo>
                <a:lnTo>
                  <a:pt x="248" y="387"/>
                </a:lnTo>
                <a:cubicBezTo>
                  <a:pt x="253" y="387"/>
                  <a:pt x="255" y="389"/>
                  <a:pt x="255" y="394"/>
                </a:cubicBezTo>
                <a:cubicBezTo>
                  <a:pt x="255" y="401"/>
                  <a:pt x="213" y="429"/>
                  <a:pt x="208" y="429"/>
                </a:cubicBezTo>
                <a:cubicBezTo>
                  <a:pt x="203" y="429"/>
                  <a:pt x="190" y="409"/>
                  <a:pt x="175" y="409"/>
                </a:cubicBezTo>
                <a:cubicBezTo>
                  <a:pt x="168" y="409"/>
                  <a:pt x="158" y="417"/>
                  <a:pt x="158" y="424"/>
                </a:cubicBezTo>
                <a:lnTo>
                  <a:pt x="158" y="427"/>
                </a:lnTo>
                <a:cubicBezTo>
                  <a:pt x="158" y="437"/>
                  <a:pt x="192" y="470"/>
                  <a:pt x="200" y="474"/>
                </a:cubicBezTo>
                <a:lnTo>
                  <a:pt x="255" y="434"/>
                </a:lnTo>
                <a:lnTo>
                  <a:pt x="255" y="492"/>
                </a:lnTo>
                <a:lnTo>
                  <a:pt x="153" y="492"/>
                </a:lnTo>
                <a:lnTo>
                  <a:pt x="153" y="394"/>
                </a:lnTo>
                <a:close/>
                <a:moveTo>
                  <a:pt x="278" y="382"/>
                </a:moveTo>
                <a:cubicBezTo>
                  <a:pt x="275" y="369"/>
                  <a:pt x="264" y="362"/>
                  <a:pt x="248" y="362"/>
                </a:cubicBezTo>
                <a:lnTo>
                  <a:pt x="160" y="362"/>
                </a:lnTo>
                <a:cubicBezTo>
                  <a:pt x="143" y="362"/>
                  <a:pt x="128" y="373"/>
                  <a:pt x="128" y="390"/>
                </a:cubicBezTo>
                <a:lnTo>
                  <a:pt x="128" y="489"/>
                </a:lnTo>
                <a:cubicBezTo>
                  <a:pt x="128" y="504"/>
                  <a:pt x="141" y="517"/>
                  <a:pt x="155" y="517"/>
                </a:cubicBezTo>
                <a:lnTo>
                  <a:pt x="253" y="517"/>
                </a:lnTo>
                <a:cubicBezTo>
                  <a:pt x="292" y="517"/>
                  <a:pt x="280" y="455"/>
                  <a:pt x="279" y="416"/>
                </a:cubicBezTo>
                <a:lnTo>
                  <a:pt x="343" y="362"/>
                </a:lnTo>
                <a:cubicBezTo>
                  <a:pt x="343" y="362"/>
                  <a:pt x="338" y="360"/>
                  <a:pt x="338" y="360"/>
                </a:cubicBezTo>
                <a:cubicBezTo>
                  <a:pt x="313" y="360"/>
                  <a:pt x="293" y="381"/>
                  <a:pt x="278" y="382"/>
                </a:cubicBezTo>
                <a:close/>
                <a:moveTo>
                  <a:pt x="153" y="569"/>
                </a:moveTo>
                <a:lnTo>
                  <a:pt x="255" y="569"/>
                </a:lnTo>
                <a:lnTo>
                  <a:pt x="255" y="582"/>
                </a:lnTo>
                <a:lnTo>
                  <a:pt x="208" y="612"/>
                </a:lnTo>
                <a:lnTo>
                  <a:pt x="176" y="588"/>
                </a:lnTo>
                <a:cubicBezTo>
                  <a:pt x="168" y="593"/>
                  <a:pt x="158" y="595"/>
                  <a:pt x="158" y="607"/>
                </a:cubicBezTo>
                <a:cubicBezTo>
                  <a:pt x="158" y="614"/>
                  <a:pt x="193" y="654"/>
                  <a:pt x="200" y="654"/>
                </a:cubicBezTo>
                <a:cubicBezTo>
                  <a:pt x="212" y="654"/>
                  <a:pt x="242" y="620"/>
                  <a:pt x="255" y="617"/>
                </a:cubicBezTo>
                <a:lnTo>
                  <a:pt x="255" y="672"/>
                </a:lnTo>
                <a:lnTo>
                  <a:pt x="153" y="672"/>
                </a:lnTo>
                <a:lnTo>
                  <a:pt x="153" y="569"/>
                </a:lnTo>
                <a:close/>
                <a:moveTo>
                  <a:pt x="280" y="563"/>
                </a:moveTo>
                <a:cubicBezTo>
                  <a:pt x="275" y="555"/>
                  <a:pt x="269" y="544"/>
                  <a:pt x="255" y="544"/>
                </a:cubicBezTo>
                <a:lnTo>
                  <a:pt x="153" y="544"/>
                </a:lnTo>
                <a:cubicBezTo>
                  <a:pt x="140" y="544"/>
                  <a:pt x="128" y="557"/>
                  <a:pt x="128" y="569"/>
                </a:cubicBezTo>
                <a:lnTo>
                  <a:pt x="128" y="672"/>
                </a:lnTo>
                <a:cubicBezTo>
                  <a:pt x="128" y="684"/>
                  <a:pt x="140" y="696"/>
                  <a:pt x="153" y="696"/>
                </a:cubicBezTo>
                <a:lnTo>
                  <a:pt x="255" y="696"/>
                </a:lnTo>
                <a:cubicBezTo>
                  <a:pt x="291" y="696"/>
                  <a:pt x="280" y="632"/>
                  <a:pt x="279" y="596"/>
                </a:cubicBezTo>
                <a:lnTo>
                  <a:pt x="343" y="542"/>
                </a:lnTo>
                <a:lnTo>
                  <a:pt x="334" y="538"/>
                </a:lnTo>
                <a:lnTo>
                  <a:pt x="280" y="563"/>
                </a:lnTo>
                <a:close/>
                <a:moveTo>
                  <a:pt x="370" y="829"/>
                </a:moveTo>
                <a:cubicBezTo>
                  <a:pt x="370" y="834"/>
                  <a:pt x="372" y="836"/>
                  <a:pt x="378" y="836"/>
                </a:cubicBezTo>
                <a:lnTo>
                  <a:pt x="573" y="836"/>
                </a:lnTo>
                <a:cubicBezTo>
                  <a:pt x="579" y="836"/>
                  <a:pt x="580" y="834"/>
                  <a:pt x="580" y="829"/>
                </a:cubicBezTo>
                <a:lnTo>
                  <a:pt x="580" y="774"/>
                </a:lnTo>
                <a:cubicBezTo>
                  <a:pt x="580" y="768"/>
                  <a:pt x="579" y="766"/>
                  <a:pt x="573" y="766"/>
                </a:cubicBezTo>
                <a:lnTo>
                  <a:pt x="370" y="766"/>
                </a:lnTo>
                <a:lnTo>
                  <a:pt x="370" y="829"/>
                </a:lnTo>
                <a:close/>
                <a:moveTo>
                  <a:pt x="370" y="654"/>
                </a:moveTo>
                <a:lnTo>
                  <a:pt x="580" y="654"/>
                </a:lnTo>
                <a:lnTo>
                  <a:pt x="580" y="587"/>
                </a:lnTo>
                <a:lnTo>
                  <a:pt x="370" y="587"/>
                </a:lnTo>
                <a:lnTo>
                  <a:pt x="370" y="654"/>
                </a:lnTo>
                <a:close/>
                <a:moveTo>
                  <a:pt x="370" y="474"/>
                </a:moveTo>
                <a:lnTo>
                  <a:pt x="523" y="474"/>
                </a:lnTo>
                <a:lnTo>
                  <a:pt x="523" y="407"/>
                </a:lnTo>
                <a:lnTo>
                  <a:pt x="370" y="407"/>
                </a:lnTo>
                <a:lnTo>
                  <a:pt x="370" y="474"/>
                </a:lnTo>
                <a:close/>
              </a:path>
            </a:pathLst>
          </a:custGeom>
          <a:solidFill>
            <a:schemeClr val="accent2"/>
          </a:solidFill>
          <a:ln w="9525">
            <a:noFill/>
            <a:round/>
            <a:headEnd/>
            <a:tailEnd/>
          </a:ln>
        </p:spPr>
        <p:txBody>
          <a:bodyPr/>
          <a:lstStyle/>
          <a:p>
            <a:endParaRPr lang="zh-CN" altLang="en-US"/>
          </a:p>
        </p:txBody>
      </p:sp>
      <p:sp>
        <p:nvSpPr>
          <p:cNvPr id="13" name="Freeform 15"/>
          <p:cNvSpPr>
            <a:spLocks noEditPoints="1"/>
          </p:cNvSpPr>
          <p:nvPr/>
        </p:nvSpPr>
        <p:spPr bwMode="auto">
          <a:xfrm>
            <a:off x="6276975" y="2125663"/>
            <a:ext cx="698500" cy="598487"/>
          </a:xfrm>
          <a:custGeom>
            <a:avLst/>
            <a:gdLst>
              <a:gd name="T0" fmla="*/ 448037 w 1149"/>
              <a:gd name="T1" fmla="*/ 259974 h 983"/>
              <a:gd name="T2" fmla="*/ 389069 w 1149"/>
              <a:gd name="T3" fmla="*/ 259974 h 983"/>
              <a:gd name="T4" fmla="*/ 374479 w 1149"/>
              <a:gd name="T5" fmla="*/ 305637 h 983"/>
              <a:gd name="T6" fmla="*/ 389069 w 1149"/>
              <a:gd name="T7" fmla="*/ 493159 h 983"/>
              <a:gd name="T8" fmla="*/ 349554 w 1149"/>
              <a:gd name="T9" fmla="*/ 560740 h 983"/>
              <a:gd name="T10" fmla="*/ 312471 w 1149"/>
              <a:gd name="T11" fmla="*/ 493159 h 983"/>
              <a:gd name="T12" fmla="*/ 333748 w 1149"/>
              <a:gd name="T13" fmla="*/ 306246 h 983"/>
              <a:gd name="T14" fmla="*/ 318550 w 1149"/>
              <a:gd name="T15" fmla="*/ 259974 h 983"/>
              <a:gd name="T16" fmla="*/ 253503 w 1149"/>
              <a:gd name="T17" fmla="*/ 259974 h 983"/>
              <a:gd name="T18" fmla="*/ 253503 w 1149"/>
              <a:gd name="T19" fmla="*/ 259974 h 983"/>
              <a:gd name="T20" fmla="*/ 146509 w 1149"/>
              <a:gd name="T21" fmla="*/ 372609 h 983"/>
              <a:gd name="T22" fmla="*/ 161707 w 1149"/>
              <a:gd name="T23" fmla="*/ 487679 h 983"/>
              <a:gd name="T24" fmla="*/ 269308 w 1149"/>
              <a:gd name="T25" fmla="*/ 598488 h 983"/>
              <a:gd name="T26" fmla="*/ 432231 w 1149"/>
              <a:gd name="T27" fmla="*/ 598488 h 983"/>
              <a:gd name="T28" fmla="*/ 539833 w 1149"/>
              <a:gd name="T29" fmla="*/ 486462 h 983"/>
              <a:gd name="T30" fmla="*/ 555031 w 1149"/>
              <a:gd name="T31" fmla="*/ 370783 h 983"/>
              <a:gd name="T32" fmla="*/ 448037 w 1149"/>
              <a:gd name="T33" fmla="*/ 259974 h 983"/>
              <a:gd name="T34" fmla="*/ 132527 w 1149"/>
              <a:gd name="T35" fmla="*/ 187522 h 983"/>
              <a:gd name="T36" fmla="*/ 200614 w 1149"/>
              <a:gd name="T37" fmla="*/ 119332 h 983"/>
              <a:gd name="T38" fmla="*/ 132527 w 1149"/>
              <a:gd name="T39" fmla="*/ 50534 h 983"/>
              <a:gd name="T40" fmla="*/ 63832 w 1149"/>
              <a:gd name="T41" fmla="*/ 119332 h 983"/>
              <a:gd name="T42" fmla="*/ 132527 w 1149"/>
              <a:gd name="T43" fmla="*/ 187522 h 983"/>
              <a:gd name="T44" fmla="*/ 193319 w 1149"/>
              <a:gd name="T45" fmla="*/ 209440 h 983"/>
              <a:gd name="T46" fmla="*/ 71735 w 1149"/>
              <a:gd name="T47" fmla="*/ 209440 h 983"/>
              <a:gd name="T48" fmla="*/ 71735 w 1149"/>
              <a:gd name="T49" fmla="*/ 208832 h 983"/>
              <a:gd name="T50" fmla="*/ 4255 w 1149"/>
              <a:gd name="T51" fmla="*/ 278848 h 983"/>
              <a:gd name="T52" fmla="*/ 13982 w 1149"/>
              <a:gd name="T53" fmla="*/ 351300 h 983"/>
              <a:gd name="T54" fmla="*/ 81461 w 1149"/>
              <a:gd name="T55" fmla="*/ 419490 h 983"/>
              <a:gd name="T56" fmla="*/ 116113 w 1149"/>
              <a:gd name="T57" fmla="*/ 419490 h 983"/>
              <a:gd name="T58" fmla="*/ 109426 w 1149"/>
              <a:gd name="T59" fmla="*/ 368956 h 983"/>
              <a:gd name="T60" fmla="*/ 109426 w 1149"/>
              <a:gd name="T61" fmla="*/ 368956 h 983"/>
              <a:gd name="T62" fmla="*/ 109426 w 1149"/>
              <a:gd name="T63" fmla="*/ 368956 h 983"/>
              <a:gd name="T64" fmla="*/ 140429 w 1149"/>
              <a:gd name="T65" fmla="*/ 273368 h 983"/>
              <a:gd name="T66" fmla="*/ 187239 w 1149"/>
              <a:gd name="T67" fmla="*/ 239273 h 983"/>
              <a:gd name="T68" fmla="*/ 235265 w 1149"/>
              <a:gd name="T69" fmla="*/ 223444 h 983"/>
              <a:gd name="T70" fmla="*/ 193319 w 1149"/>
              <a:gd name="T71" fmla="*/ 209440 h 983"/>
              <a:gd name="T72" fmla="*/ 565973 w 1149"/>
              <a:gd name="T73" fmla="*/ 187522 h 983"/>
              <a:gd name="T74" fmla="*/ 634061 w 1149"/>
              <a:gd name="T75" fmla="*/ 119332 h 983"/>
              <a:gd name="T76" fmla="*/ 565973 w 1149"/>
              <a:gd name="T77" fmla="*/ 50534 h 983"/>
              <a:gd name="T78" fmla="*/ 497886 w 1149"/>
              <a:gd name="T79" fmla="*/ 119332 h 983"/>
              <a:gd name="T80" fmla="*/ 565973 w 1149"/>
              <a:gd name="T81" fmla="*/ 187522 h 983"/>
              <a:gd name="T82" fmla="*/ 626765 w 1149"/>
              <a:gd name="T83" fmla="*/ 209440 h 983"/>
              <a:gd name="T84" fmla="*/ 505181 w 1149"/>
              <a:gd name="T85" fmla="*/ 209440 h 983"/>
              <a:gd name="T86" fmla="*/ 505181 w 1149"/>
              <a:gd name="T87" fmla="*/ 208832 h 983"/>
              <a:gd name="T88" fmla="*/ 463843 w 1149"/>
              <a:gd name="T89" fmla="*/ 222835 h 983"/>
              <a:gd name="T90" fmla="*/ 514908 w 1149"/>
              <a:gd name="T91" fmla="*/ 239273 h 983"/>
              <a:gd name="T92" fmla="*/ 562326 w 1149"/>
              <a:gd name="T93" fmla="*/ 273977 h 983"/>
              <a:gd name="T94" fmla="*/ 592114 w 1149"/>
              <a:gd name="T95" fmla="*/ 367130 h 983"/>
              <a:gd name="T96" fmla="*/ 592114 w 1149"/>
              <a:gd name="T97" fmla="*/ 367130 h 983"/>
              <a:gd name="T98" fmla="*/ 592114 w 1149"/>
              <a:gd name="T99" fmla="*/ 367130 h 983"/>
              <a:gd name="T100" fmla="*/ 584819 w 1149"/>
              <a:gd name="T101" fmla="*/ 419490 h 983"/>
              <a:gd name="T102" fmla="*/ 617039 w 1149"/>
              <a:gd name="T103" fmla="*/ 419490 h 983"/>
              <a:gd name="T104" fmla="*/ 684518 w 1149"/>
              <a:gd name="T105" fmla="*/ 350082 h 983"/>
              <a:gd name="T106" fmla="*/ 694245 w 1149"/>
              <a:gd name="T107" fmla="*/ 277630 h 983"/>
              <a:gd name="T108" fmla="*/ 626765 w 1149"/>
              <a:gd name="T109" fmla="*/ 209440 h 983"/>
              <a:gd name="T110" fmla="*/ 459587 w 1149"/>
              <a:gd name="T111" fmla="*/ 112026 h 983"/>
              <a:gd name="T112" fmla="*/ 350770 w 1149"/>
              <a:gd name="T113" fmla="*/ 224661 h 983"/>
              <a:gd name="T114" fmla="*/ 241952 w 1149"/>
              <a:gd name="T115" fmla="*/ 112026 h 983"/>
              <a:gd name="T116" fmla="*/ 350770 w 1149"/>
              <a:gd name="T117" fmla="*/ 0 h 983"/>
              <a:gd name="T118" fmla="*/ 459587 w 1149"/>
              <a:gd name="T119" fmla="*/ 112026 h 98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149"/>
              <a:gd name="T181" fmla="*/ 0 h 983"/>
              <a:gd name="T182" fmla="*/ 1149 w 1149"/>
              <a:gd name="T183" fmla="*/ 983 h 98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149" h="983">
                <a:moveTo>
                  <a:pt x="737" y="427"/>
                </a:moveTo>
                <a:lnTo>
                  <a:pt x="640" y="427"/>
                </a:lnTo>
                <a:cubicBezTo>
                  <a:pt x="641" y="437"/>
                  <a:pt x="642" y="483"/>
                  <a:pt x="616" y="502"/>
                </a:cubicBezTo>
                <a:cubicBezTo>
                  <a:pt x="616" y="502"/>
                  <a:pt x="658" y="735"/>
                  <a:pt x="640" y="810"/>
                </a:cubicBezTo>
                <a:cubicBezTo>
                  <a:pt x="633" y="842"/>
                  <a:pt x="606" y="921"/>
                  <a:pt x="575" y="921"/>
                </a:cubicBezTo>
                <a:cubicBezTo>
                  <a:pt x="544" y="920"/>
                  <a:pt x="520" y="841"/>
                  <a:pt x="514" y="810"/>
                </a:cubicBezTo>
                <a:cubicBezTo>
                  <a:pt x="499" y="735"/>
                  <a:pt x="549" y="503"/>
                  <a:pt x="549" y="503"/>
                </a:cubicBezTo>
                <a:cubicBezTo>
                  <a:pt x="541" y="500"/>
                  <a:pt x="527" y="486"/>
                  <a:pt x="524" y="427"/>
                </a:cubicBezTo>
                <a:lnTo>
                  <a:pt x="417" y="427"/>
                </a:lnTo>
                <a:cubicBezTo>
                  <a:pt x="320" y="427"/>
                  <a:pt x="229" y="510"/>
                  <a:pt x="241" y="612"/>
                </a:cubicBezTo>
                <a:lnTo>
                  <a:pt x="266" y="801"/>
                </a:lnTo>
                <a:cubicBezTo>
                  <a:pt x="286" y="902"/>
                  <a:pt x="345" y="983"/>
                  <a:pt x="443" y="983"/>
                </a:cubicBezTo>
                <a:lnTo>
                  <a:pt x="711" y="983"/>
                </a:lnTo>
                <a:cubicBezTo>
                  <a:pt x="809" y="983"/>
                  <a:pt x="868" y="899"/>
                  <a:pt x="888" y="799"/>
                </a:cubicBezTo>
                <a:lnTo>
                  <a:pt x="913" y="609"/>
                </a:lnTo>
                <a:cubicBezTo>
                  <a:pt x="925" y="510"/>
                  <a:pt x="834" y="427"/>
                  <a:pt x="737" y="427"/>
                </a:cubicBezTo>
                <a:close/>
                <a:moveTo>
                  <a:pt x="218" y="308"/>
                </a:moveTo>
                <a:cubicBezTo>
                  <a:pt x="280" y="308"/>
                  <a:pt x="330" y="258"/>
                  <a:pt x="330" y="196"/>
                </a:cubicBezTo>
                <a:cubicBezTo>
                  <a:pt x="330" y="134"/>
                  <a:pt x="280" y="83"/>
                  <a:pt x="218" y="83"/>
                </a:cubicBezTo>
                <a:cubicBezTo>
                  <a:pt x="156" y="83"/>
                  <a:pt x="105" y="134"/>
                  <a:pt x="105" y="196"/>
                </a:cubicBezTo>
                <a:cubicBezTo>
                  <a:pt x="105" y="258"/>
                  <a:pt x="156" y="308"/>
                  <a:pt x="218" y="308"/>
                </a:cubicBezTo>
                <a:close/>
                <a:moveTo>
                  <a:pt x="318" y="344"/>
                </a:moveTo>
                <a:lnTo>
                  <a:pt x="118" y="344"/>
                </a:lnTo>
                <a:lnTo>
                  <a:pt x="118" y="343"/>
                </a:lnTo>
                <a:cubicBezTo>
                  <a:pt x="57" y="343"/>
                  <a:pt x="0" y="395"/>
                  <a:pt x="7" y="458"/>
                </a:cubicBezTo>
                <a:lnTo>
                  <a:pt x="23" y="577"/>
                </a:lnTo>
                <a:cubicBezTo>
                  <a:pt x="35" y="639"/>
                  <a:pt x="73" y="689"/>
                  <a:pt x="134" y="689"/>
                </a:cubicBezTo>
                <a:lnTo>
                  <a:pt x="191" y="689"/>
                </a:lnTo>
                <a:lnTo>
                  <a:pt x="180" y="606"/>
                </a:lnTo>
                <a:cubicBezTo>
                  <a:pt x="173" y="549"/>
                  <a:pt x="191" y="493"/>
                  <a:pt x="231" y="449"/>
                </a:cubicBezTo>
                <a:cubicBezTo>
                  <a:pt x="252" y="425"/>
                  <a:pt x="279" y="406"/>
                  <a:pt x="308" y="393"/>
                </a:cubicBezTo>
                <a:cubicBezTo>
                  <a:pt x="333" y="379"/>
                  <a:pt x="359" y="371"/>
                  <a:pt x="387" y="367"/>
                </a:cubicBezTo>
                <a:cubicBezTo>
                  <a:pt x="367" y="352"/>
                  <a:pt x="343" y="344"/>
                  <a:pt x="318" y="344"/>
                </a:cubicBezTo>
                <a:close/>
                <a:moveTo>
                  <a:pt x="931" y="308"/>
                </a:moveTo>
                <a:cubicBezTo>
                  <a:pt x="993" y="308"/>
                  <a:pt x="1043" y="258"/>
                  <a:pt x="1043" y="196"/>
                </a:cubicBezTo>
                <a:cubicBezTo>
                  <a:pt x="1043" y="134"/>
                  <a:pt x="993" y="83"/>
                  <a:pt x="931" y="83"/>
                </a:cubicBezTo>
                <a:cubicBezTo>
                  <a:pt x="869" y="83"/>
                  <a:pt x="819" y="134"/>
                  <a:pt x="819" y="196"/>
                </a:cubicBezTo>
                <a:cubicBezTo>
                  <a:pt x="819" y="258"/>
                  <a:pt x="869" y="308"/>
                  <a:pt x="931" y="308"/>
                </a:cubicBezTo>
                <a:close/>
                <a:moveTo>
                  <a:pt x="1031" y="344"/>
                </a:moveTo>
                <a:lnTo>
                  <a:pt x="831" y="344"/>
                </a:lnTo>
                <a:lnTo>
                  <a:pt x="831" y="343"/>
                </a:lnTo>
                <a:cubicBezTo>
                  <a:pt x="806" y="343"/>
                  <a:pt x="782" y="352"/>
                  <a:pt x="763" y="366"/>
                </a:cubicBezTo>
                <a:cubicBezTo>
                  <a:pt x="792" y="370"/>
                  <a:pt x="821" y="379"/>
                  <a:pt x="847" y="393"/>
                </a:cubicBezTo>
                <a:cubicBezTo>
                  <a:pt x="877" y="406"/>
                  <a:pt x="903" y="426"/>
                  <a:pt x="925" y="450"/>
                </a:cubicBezTo>
                <a:cubicBezTo>
                  <a:pt x="963" y="494"/>
                  <a:pt x="981" y="548"/>
                  <a:pt x="974" y="603"/>
                </a:cubicBezTo>
                <a:lnTo>
                  <a:pt x="962" y="689"/>
                </a:lnTo>
                <a:lnTo>
                  <a:pt x="1015" y="689"/>
                </a:lnTo>
                <a:cubicBezTo>
                  <a:pt x="1076" y="689"/>
                  <a:pt x="1114" y="637"/>
                  <a:pt x="1126" y="575"/>
                </a:cubicBezTo>
                <a:lnTo>
                  <a:pt x="1142" y="456"/>
                </a:lnTo>
                <a:cubicBezTo>
                  <a:pt x="1149" y="395"/>
                  <a:pt x="1092" y="344"/>
                  <a:pt x="1031" y="344"/>
                </a:cubicBezTo>
                <a:close/>
                <a:moveTo>
                  <a:pt x="756" y="184"/>
                </a:moveTo>
                <a:cubicBezTo>
                  <a:pt x="756" y="286"/>
                  <a:pt x="676" y="369"/>
                  <a:pt x="577" y="369"/>
                </a:cubicBezTo>
                <a:cubicBezTo>
                  <a:pt x="478" y="369"/>
                  <a:pt x="398" y="286"/>
                  <a:pt x="398" y="184"/>
                </a:cubicBezTo>
                <a:cubicBezTo>
                  <a:pt x="398" y="82"/>
                  <a:pt x="478" y="0"/>
                  <a:pt x="577" y="0"/>
                </a:cubicBezTo>
                <a:cubicBezTo>
                  <a:pt x="676" y="0"/>
                  <a:pt x="756" y="82"/>
                  <a:pt x="756" y="184"/>
                </a:cubicBezTo>
                <a:close/>
              </a:path>
            </a:pathLst>
          </a:custGeom>
          <a:solidFill>
            <a:schemeClr val="accent2"/>
          </a:solidFill>
          <a:ln w="9525">
            <a:noFill/>
            <a:round/>
            <a:headEnd/>
            <a:tailEnd/>
          </a:ln>
        </p:spPr>
        <p:txBody>
          <a:bodyPr/>
          <a:lstStyle/>
          <a:p>
            <a:endParaRPr lang="zh-CN" altLang="en-US"/>
          </a:p>
        </p:txBody>
      </p:sp>
      <p:sp>
        <p:nvSpPr>
          <p:cNvPr id="14" name="Freeform 16"/>
          <p:cNvSpPr>
            <a:spLocks noEditPoints="1"/>
          </p:cNvSpPr>
          <p:nvPr/>
        </p:nvSpPr>
        <p:spPr bwMode="auto">
          <a:xfrm>
            <a:off x="6292850" y="4614863"/>
            <a:ext cx="752475" cy="600075"/>
          </a:xfrm>
          <a:custGeom>
            <a:avLst/>
            <a:gdLst>
              <a:gd name="T0" fmla="*/ 752475 w 1238"/>
              <a:gd name="T1" fmla="*/ 352377 h 986"/>
              <a:gd name="T2" fmla="*/ 257714 w 1238"/>
              <a:gd name="T3" fmla="*/ 352377 h 986"/>
              <a:gd name="T4" fmla="*/ 269262 w 1238"/>
              <a:gd name="T5" fmla="*/ 127196 h 986"/>
              <a:gd name="T6" fmla="*/ 216990 w 1238"/>
              <a:gd name="T7" fmla="*/ 135717 h 986"/>
              <a:gd name="T8" fmla="*/ 199971 w 1238"/>
              <a:gd name="T9" fmla="*/ 154583 h 986"/>
              <a:gd name="T10" fmla="*/ 268046 w 1238"/>
              <a:gd name="T11" fmla="*/ 192316 h 986"/>
              <a:gd name="T12" fmla="*/ 189030 w 1238"/>
              <a:gd name="T13" fmla="*/ 0 h 986"/>
              <a:gd name="T14" fmla="*/ 189030 w 1238"/>
              <a:gd name="T15" fmla="*/ 377329 h 986"/>
              <a:gd name="T16" fmla="*/ 223068 w 1238"/>
              <a:gd name="T17" fmla="*/ 334727 h 986"/>
              <a:gd name="T18" fmla="*/ 199971 w 1238"/>
              <a:gd name="T19" fmla="*/ 287866 h 986"/>
              <a:gd name="T20" fmla="*/ 179305 w 1238"/>
              <a:gd name="T21" fmla="*/ 314035 h 986"/>
              <a:gd name="T22" fmla="*/ 102113 w 1238"/>
              <a:gd name="T23" fmla="*/ 225180 h 986"/>
              <a:gd name="T24" fmla="*/ 179305 w 1238"/>
              <a:gd name="T25" fmla="*/ 249524 h 986"/>
              <a:gd name="T26" fmla="*/ 139190 w 1238"/>
              <a:gd name="T27" fmla="*/ 186839 h 986"/>
              <a:gd name="T28" fmla="*/ 179305 w 1238"/>
              <a:gd name="T29" fmla="*/ 77292 h 986"/>
              <a:gd name="T30" fmla="*/ 199971 w 1238"/>
              <a:gd name="T31" fmla="*/ 63294 h 986"/>
              <a:gd name="T32" fmla="*/ 269262 w 1238"/>
              <a:gd name="T33" fmla="*/ 127196 h 986"/>
              <a:gd name="T34" fmla="*/ 179305 w 1238"/>
              <a:gd name="T35" fmla="*/ 113199 h 986"/>
              <a:gd name="T36" fmla="*/ 179305 w 1238"/>
              <a:gd name="T37" fmla="*/ 149106 h 986"/>
              <a:gd name="T38" fmla="*/ 199971 w 1238"/>
              <a:gd name="T39" fmla="*/ 251350 h 986"/>
              <a:gd name="T40" fmla="*/ 216990 w 1238"/>
              <a:gd name="T41" fmla="*/ 242221 h 986"/>
              <a:gd name="T42" fmla="*/ 218206 w 1238"/>
              <a:gd name="T43" fmla="*/ 216660 h 986"/>
              <a:gd name="T44" fmla="*/ 199971 w 1238"/>
              <a:gd name="T45" fmla="*/ 251350 h 986"/>
              <a:gd name="T46" fmla="*/ 519074 w 1238"/>
              <a:gd name="T47" fmla="*/ 433929 h 986"/>
              <a:gd name="T48" fmla="*/ 549465 w 1238"/>
              <a:gd name="T49" fmla="*/ 404716 h 986"/>
              <a:gd name="T50" fmla="*/ 519074 w 1238"/>
              <a:gd name="T51" fmla="*/ 375503 h 986"/>
              <a:gd name="T52" fmla="*/ 492330 w 1238"/>
              <a:gd name="T53" fmla="*/ 253176 h 986"/>
              <a:gd name="T54" fmla="*/ 476527 w 1238"/>
              <a:gd name="T55" fmla="*/ 290300 h 986"/>
              <a:gd name="T56" fmla="*/ 492330 w 1238"/>
              <a:gd name="T57" fmla="*/ 253176 h 986"/>
              <a:gd name="T58" fmla="*/ 610246 w 1238"/>
              <a:gd name="T59" fmla="*/ 272042 h 986"/>
              <a:gd name="T60" fmla="*/ 519074 w 1238"/>
              <a:gd name="T61" fmla="*/ 254393 h 986"/>
              <a:gd name="T62" fmla="*/ 593835 w 1238"/>
              <a:gd name="T63" fmla="*/ 338988 h 986"/>
              <a:gd name="T64" fmla="*/ 519074 w 1238"/>
              <a:gd name="T65" fmla="*/ 482008 h 986"/>
              <a:gd name="T66" fmla="*/ 492330 w 1238"/>
              <a:gd name="T67" fmla="*/ 516697 h 986"/>
              <a:gd name="T68" fmla="*/ 390825 w 1238"/>
              <a:gd name="T69" fmla="*/ 400456 h 986"/>
              <a:gd name="T70" fmla="*/ 492330 w 1238"/>
              <a:gd name="T71" fmla="*/ 432103 h 986"/>
              <a:gd name="T72" fmla="*/ 440058 w 1238"/>
              <a:gd name="T73" fmla="*/ 349942 h 986"/>
              <a:gd name="T74" fmla="*/ 492330 w 1238"/>
              <a:gd name="T75" fmla="*/ 206314 h 986"/>
              <a:gd name="T76" fmla="*/ 519074 w 1238"/>
              <a:gd name="T77" fmla="*/ 188056 h 986"/>
              <a:gd name="T78" fmla="*/ 610246 w 1238"/>
              <a:gd name="T79" fmla="*/ 272042 h 98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238"/>
              <a:gd name="T121" fmla="*/ 0 h 986"/>
              <a:gd name="T122" fmla="*/ 1238 w 1238"/>
              <a:gd name="T123" fmla="*/ 986 h 98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238" h="986">
                <a:moveTo>
                  <a:pt x="831" y="172"/>
                </a:moveTo>
                <a:cubicBezTo>
                  <a:pt x="1055" y="172"/>
                  <a:pt x="1238" y="354"/>
                  <a:pt x="1238" y="579"/>
                </a:cubicBezTo>
                <a:cubicBezTo>
                  <a:pt x="1238" y="804"/>
                  <a:pt x="1055" y="986"/>
                  <a:pt x="831" y="986"/>
                </a:cubicBezTo>
                <a:cubicBezTo>
                  <a:pt x="606" y="986"/>
                  <a:pt x="424" y="804"/>
                  <a:pt x="424" y="579"/>
                </a:cubicBezTo>
                <a:cubicBezTo>
                  <a:pt x="424" y="354"/>
                  <a:pt x="606" y="172"/>
                  <a:pt x="831" y="172"/>
                </a:cubicBezTo>
                <a:close/>
                <a:moveTo>
                  <a:pt x="443" y="209"/>
                </a:moveTo>
                <a:lnTo>
                  <a:pt x="443" y="209"/>
                </a:lnTo>
                <a:lnTo>
                  <a:pt x="357" y="223"/>
                </a:lnTo>
                <a:cubicBezTo>
                  <a:pt x="350" y="204"/>
                  <a:pt x="346" y="197"/>
                  <a:pt x="329" y="187"/>
                </a:cubicBezTo>
                <a:lnTo>
                  <a:pt x="329" y="254"/>
                </a:lnTo>
                <a:cubicBezTo>
                  <a:pt x="375" y="266"/>
                  <a:pt x="406" y="279"/>
                  <a:pt x="422" y="293"/>
                </a:cubicBezTo>
                <a:cubicBezTo>
                  <a:pt x="430" y="300"/>
                  <a:pt x="436" y="308"/>
                  <a:pt x="441" y="316"/>
                </a:cubicBezTo>
                <a:cubicBezTo>
                  <a:pt x="480" y="260"/>
                  <a:pt x="533" y="215"/>
                  <a:pt x="594" y="185"/>
                </a:cubicBezTo>
                <a:cubicBezTo>
                  <a:pt x="546" y="76"/>
                  <a:pt x="437" y="0"/>
                  <a:pt x="311" y="0"/>
                </a:cubicBezTo>
                <a:cubicBezTo>
                  <a:pt x="139" y="0"/>
                  <a:pt x="0" y="139"/>
                  <a:pt x="0" y="310"/>
                </a:cubicBezTo>
                <a:cubicBezTo>
                  <a:pt x="0" y="481"/>
                  <a:pt x="139" y="620"/>
                  <a:pt x="311" y="620"/>
                </a:cubicBezTo>
                <a:cubicBezTo>
                  <a:pt x="331" y="620"/>
                  <a:pt x="352" y="618"/>
                  <a:pt x="372" y="614"/>
                </a:cubicBezTo>
                <a:cubicBezTo>
                  <a:pt x="368" y="593"/>
                  <a:pt x="367" y="572"/>
                  <a:pt x="367" y="550"/>
                </a:cubicBezTo>
                <a:cubicBezTo>
                  <a:pt x="367" y="521"/>
                  <a:pt x="370" y="493"/>
                  <a:pt x="376" y="465"/>
                </a:cubicBezTo>
                <a:cubicBezTo>
                  <a:pt x="361" y="470"/>
                  <a:pt x="345" y="472"/>
                  <a:pt x="329" y="473"/>
                </a:cubicBezTo>
                <a:lnTo>
                  <a:pt x="329" y="516"/>
                </a:lnTo>
                <a:lnTo>
                  <a:pt x="295" y="516"/>
                </a:lnTo>
                <a:lnTo>
                  <a:pt x="295" y="473"/>
                </a:lnTo>
                <a:cubicBezTo>
                  <a:pt x="226" y="467"/>
                  <a:pt x="180" y="440"/>
                  <a:pt x="168" y="370"/>
                </a:cubicBezTo>
                <a:lnTo>
                  <a:pt x="261" y="359"/>
                </a:lnTo>
                <a:cubicBezTo>
                  <a:pt x="265" y="385"/>
                  <a:pt x="271" y="398"/>
                  <a:pt x="295" y="410"/>
                </a:cubicBezTo>
                <a:lnTo>
                  <a:pt x="295" y="329"/>
                </a:lnTo>
                <a:cubicBezTo>
                  <a:pt x="264" y="320"/>
                  <a:pt x="242" y="313"/>
                  <a:pt x="229" y="307"/>
                </a:cubicBezTo>
                <a:cubicBezTo>
                  <a:pt x="173" y="279"/>
                  <a:pt x="166" y="200"/>
                  <a:pt x="210" y="157"/>
                </a:cubicBezTo>
                <a:cubicBezTo>
                  <a:pt x="229" y="139"/>
                  <a:pt x="257" y="129"/>
                  <a:pt x="295" y="127"/>
                </a:cubicBezTo>
                <a:lnTo>
                  <a:pt x="295" y="104"/>
                </a:lnTo>
                <a:lnTo>
                  <a:pt x="329" y="104"/>
                </a:lnTo>
                <a:lnTo>
                  <a:pt x="329" y="127"/>
                </a:lnTo>
                <a:cubicBezTo>
                  <a:pt x="384" y="130"/>
                  <a:pt x="430" y="151"/>
                  <a:pt x="443" y="209"/>
                </a:cubicBezTo>
                <a:close/>
                <a:moveTo>
                  <a:pt x="295" y="186"/>
                </a:moveTo>
                <a:lnTo>
                  <a:pt x="295" y="186"/>
                </a:lnTo>
                <a:cubicBezTo>
                  <a:pt x="274" y="193"/>
                  <a:pt x="259" y="212"/>
                  <a:pt x="275" y="233"/>
                </a:cubicBezTo>
                <a:cubicBezTo>
                  <a:pt x="279" y="238"/>
                  <a:pt x="285" y="242"/>
                  <a:pt x="295" y="245"/>
                </a:cubicBezTo>
                <a:lnTo>
                  <a:pt x="295" y="186"/>
                </a:lnTo>
                <a:close/>
                <a:moveTo>
                  <a:pt x="329" y="413"/>
                </a:moveTo>
                <a:lnTo>
                  <a:pt x="329" y="413"/>
                </a:lnTo>
                <a:cubicBezTo>
                  <a:pt x="342" y="410"/>
                  <a:pt x="351" y="405"/>
                  <a:pt x="357" y="398"/>
                </a:cubicBezTo>
                <a:cubicBezTo>
                  <a:pt x="363" y="392"/>
                  <a:pt x="366" y="384"/>
                  <a:pt x="366" y="376"/>
                </a:cubicBezTo>
                <a:cubicBezTo>
                  <a:pt x="366" y="368"/>
                  <a:pt x="364" y="362"/>
                  <a:pt x="359" y="356"/>
                </a:cubicBezTo>
                <a:cubicBezTo>
                  <a:pt x="354" y="350"/>
                  <a:pt x="344" y="344"/>
                  <a:pt x="329" y="339"/>
                </a:cubicBezTo>
                <a:lnTo>
                  <a:pt x="329" y="413"/>
                </a:lnTo>
                <a:close/>
                <a:moveTo>
                  <a:pt x="854" y="713"/>
                </a:moveTo>
                <a:lnTo>
                  <a:pt x="854" y="713"/>
                </a:lnTo>
                <a:cubicBezTo>
                  <a:pt x="871" y="710"/>
                  <a:pt x="884" y="703"/>
                  <a:pt x="892" y="695"/>
                </a:cubicBezTo>
                <a:cubicBezTo>
                  <a:pt x="900" y="686"/>
                  <a:pt x="904" y="676"/>
                  <a:pt x="904" y="665"/>
                </a:cubicBezTo>
                <a:cubicBezTo>
                  <a:pt x="904" y="656"/>
                  <a:pt x="901" y="647"/>
                  <a:pt x="894" y="639"/>
                </a:cubicBezTo>
                <a:cubicBezTo>
                  <a:pt x="887" y="631"/>
                  <a:pt x="874" y="624"/>
                  <a:pt x="854" y="617"/>
                </a:cubicBezTo>
                <a:lnTo>
                  <a:pt x="854" y="713"/>
                </a:lnTo>
                <a:close/>
                <a:moveTo>
                  <a:pt x="810" y="416"/>
                </a:moveTo>
                <a:lnTo>
                  <a:pt x="810" y="416"/>
                </a:lnTo>
                <a:cubicBezTo>
                  <a:pt x="783" y="426"/>
                  <a:pt x="763" y="451"/>
                  <a:pt x="784" y="477"/>
                </a:cubicBezTo>
                <a:cubicBezTo>
                  <a:pt x="789" y="484"/>
                  <a:pt x="798" y="489"/>
                  <a:pt x="810" y="494"/>
                </a:cubicBezTo>
                <a:lnTo>
                  <a:pt x="810" y="416"/>
                </a:lnTo>
                <a:close/>
                <a:moveTo>
                  <a:pt x="1004" y="447"/>
                </a:moveTo>
                <a:lnTo>
                  <a:pt x="1004" y="447"/>
                </a:lnTo>
                <a:lnTo>
                  <a:pt x="892" y="464"/>
                </a:lnTo>
                <a:cubicBezTo>
                  <a:pt x="883" y="440"/>
                  <a:pt x="877" y="430"/>
                  <a:pt x="854" y="418"/>
                </a:cubicBezTo>
                <a:lnTo>
                  <a:pt x="854" y="505"/>
                </a:lnTo>
                <a:cubicBezTo>
                  <a:pt x="916" y="521"/>
                  <a:pt x="956" y="539"/>
                  <a:pt x="977" y="557"/>
                </a:cubicBezTo>
                <a:cubicBezTo>
                  <a:pt x="1043" y="616"/>
                  <a:pt x="1024" y="719"/>
                  <a:pt x="953" y="765"/>
                </a:cubicBezTo>
                <a:cubicBezTo>
                  <a:pt x="925" y="783"/>
                  <a:pt x="892" y="791"/>
                  <a:pt x="854" y="792"/>
                </a:cubicBezTo>
                <a:lnTo>
                  <a:pt x="854" y="849"/>
                </a:lnTo>
                <a:lnTo>
                  <a:pt x="810" y="849"/>
                </a:lnTo>
                <a:lnTo>
                  <a:pt x="810" y="792"/>
                </a:lnTo>
                <a:cubicBezTo>
                  <a:pt x="720" y="784"/>
                  <a:pt x="660" y="750"/>
                  <a:pt x="643" y="658"/>
                </a:cubicBezTo>
                <a:lnTo>
                  <a:pt x="765" y="644"/>
                </a:lnTo>
                <a:cubicBezTo>
                  <a:pt x="772" y="677"/>
                  <a:pt x="779" y="695"/>
                  <a:pt x="810" y="710"/>
                </a:cubicBezTo>
                <a:lnTo>
                  <a:pt x="810" y="604"/>
                </a:lnTo>
                <a:cubicBezTo>
                  <a:pt x="770" y="593"/>
                  <a:pt x="741" y="583"/>
                  <a:pt x="724" y="575"/>
                </a:cubicBezTo>
                <a:cubicBezTo>
                  <a:pt x="650" y="539"/>
                  <a:pt x="641" y="434"/>
                  <a:pt x="699" y="379"/>
                </a:cubicBezTo>
                <a:cubicBezTo>
                  <a:pt x="724" y="355"/>
                  <a:pt x="761" y="341"/>
                  <a:pt x="810" y="339"/>
                </a:cubicBezTo>
                <a:lnTo>
                  <a:pt x="810" y="309"/>
                </a:lnTo>
                <a:lnTo>
                  <a:pt x="854" y="309"/>
                </a:lnTo>
                <a:lnTo>
                  <a:pt x="854" y="339"/>
                </a:lnTo>
                <a:cubicBezTo>
                  <a:pt x="927" y="343"/>
                  <a:pt x="987" y="370"/>
                  <a:pt x="1004" y="447"/>
                </a:cubicBezTo>
                <a:close/>
              </a:path>
            </a:pathLst>
          </a:custGeom>
          <a:solidFill>
            <a:schemeClr val="accent2"/>
          </a:solidFill>
          <a:ln w="9525">
            <a:noFill/>
            <a:round/>
            <a:headEnd/>
            <a:tailEnd/>
          </a:ln>
        </p:spPr>
        <p:txBody>
          <a:bodyPr/>
          <a:lstStyle/>
          <a:p>
            <a:endParaRPr lang="zh-CN" altLang="en-US"/>
          </a:p>
        </p:txBody>
      </p:sp>
      <p:sp>
        <p:nvSpPr>
          <p:cNvPr id="15" name="Freeform 17"/>
          <p:cNvSpPr>
            <a:spLocks noEditPoints="1"/>
          </p:cNvSpPr>
          <p:nvPr/>
        </p:nvSpPr>
        <p:spPr bwMode="auto">
          <a:xfrm>
            <a:off x="4184650" y="3359150"/>
            <a:ext cx="612775" cy="614363"/>
          </a:xfrm>
          <a:custGeom>
            <a:avLst/>
            <a:gdLst>
              <a:gd name="T0" fmla="*/ 306388 w 1008"/>
              <a:gd name="T1" fmla="*/ 614363 h 1009"/>
              <a:gd name="T2" fmla="*/ 0 w 1008"/>
              <a:gd name="T3" fmla="*/ 306877 h 1009"/>
              <a:gd name="T4" fmla="*/ 306388 w 1008"/>
              <a:gd name="T5" fmla="*/ 0 h 1009"/>
              <a:gd name="T6" fmla="*/ 612775 w 1008"/>
              <a:gd name="T7" fmla="*/ 306877 h 1009"/>
              <a:gd name="T8" fmla="*/ 306388 w 1008"/>
              <a:gd name="T9" fmla="*/ 614363 h 1009"/>
              <a:gd name="T10" fmla="*/ 440736 w 1008"/>
              <a:gd name="T11" fmla="*/ 468231 h 1009"/>
              <a:gd name="T12" fmla="*/ 440736 w 1008"/>
              <a:gd name="T13" fmla="*/ 468231 h 1009"/>
              <a:gd name="T14" fmla="*/ 327057 w 1008"/>
              <a:gd name="T15" fmla="*/ 356806 h 1009"/>
              <a:gd name="T16" fmla="*/ 306388 w 1008"/>
              <a:gd name="T17" fmla="*/ 360459 h 1009"/>
              <a:gd name="T18" fmla="*/ 252891 w 1008"/>
              <a:gd name="T19" fmla="*/ 306877 h 1009"/>
              <a:gd name="T20" fmla="*/ 277208 w 1008"/>
              <a:gd name="T21" fmla="*/ 262429 h 1009"/>
              <a:gd name="T22" fmla="*/ 277208 w 1008"/>
              <a:gd name="T23" fmla="*/ 108990 h 1009"/>
              <a:gd name="T24" fmla="*/ 336175 w 1008"/>
              <a:gd name="T25" fmla="*/ 108990 h 1009"/>
              <a:gd name="T26" fmla="*/ 336175 w 1008"/>
              <a:gd name="T27" fmla="*/ 262429 h 1009"/>
              <a:gd name="T28" fmla="*/ 359884 w 1008"/>
              <a:gd name="T29" fmla="*/ 306877 h 1009"/>
              <a:gd name="T30" fmla="*/ 356236 w 1008"/>
              <a:gd name="T31" fmla="*/ 326361 h 1009"/>
              <a:gd name="T32" fmla="*/ 470524 w 1008"/>
              <a:gd name="T33" fmla="*/ 437787 h 1009"/>
              <a:gd name="T34" fmla="*/ 440736 w 1008"/>
              <a:gd name="T35" fmla="*/ 468231 h 1009"/>
              <a:gd name="T36" fmla="*/ 102129 w 1008"/>
              <a:gd name="T37" fmla="*/ 286784 h 1009"/>
              <a:gd name="T38" fmla="*/ 102129 w 1008"/>
              <a:gd name="T39" fmla="*/ 286784 h 1009"/>
              <a:gd name="T40" fmla="*/ 142251 w 1008"/>
              <a:gd name="T41" fmla="*/ 286784 h 1009"/>
              <a:gd name="T42" fmla="*/ 142251 w 1008"/>
              <a:gd name="T43" fmla="*/ 327579 h 1009"/>
              <a:gd name="T44" fmla="*/ 102129 w 1008"/>
              <a:gd name="T45" fmla="*/ 327579 h 1009"/>
              <a:gd name="T46" fmla="*/ 102129 w 1008"/>
              <a:gd name="T47" fmla="*/ 286784 h 1009"/>
              <a:gd name="T48" fmla="*/ 470524 w 1008"/>
              <a:gd name="T49" fmla="*/ 286784 h 1009"/>
              <a:gd name="T50" fmla="*/ 470524 w 1008"/>
              <a:gd name="T51" fmla="*/ 286784 h 1009"/>
              <a:gd name="T52" fmla="*/ 510646 w 1008"/>
              <a:gd name="T53" fmla="*/ 286784 h 1009"/>
              <a:gd name="T54" fmla="*/ 510646 w 1008"/>
              <a:gd name="T55" fmla="*/ 327579 h 1009"/>
              <a:gd name="T56" fmla="*/ 470524 w 1008"/>
              <a:gd name="T57" fmla="*/ 327579 h 1009"/>
              <a:gd name="T58" fmla="*/ 470524 w 1008"/>
              <a:gd name="T59" fmla="*/ 286784 h 1009"/>
              <a:gd name="T60" fmla="*/ 285719 w 1008"/>
              <a:gd name="T61" fmla="*/ 511462 h 1009"/>
              <a:gd name="T62" fmla="*/ 285719 w 1008"/>
              <a:gd name="T63" fmla="*/ 511462 h 1009"/>
              <a:gd name="T64" fmla="*/ 285719 w 1008"/>
              <a:gd name="T65" fmla="*/ 471884 h 1009"/>
              <a:gd name="T66" fmla="*/ 327057 w 1008"/>
              <a:gd name="T67" fmla="*/ 471884 h 1009"/>
              <a:gd name="T68" fmla="*/ 327057 w 1008"/>
              <a:gd name="T69" fmla="*/ 511462 h 1009"/>
              <a:gd name="T70" fmla="*/ 285719 w 1008"/>
              <a:gd name="T71" fmla="*/ 511462 h 1009"/>
              <a:gd name="T72" fmla="*/ 306388 w 1008"/>
              <a:gd name="T73" fmla="*/ 555301 h 1009"/>
              <a:gd name="T74" fmla="*/ 306388 w 1008"/>
              <a:gd name="T75" fmla="*/ 555301 h 1009"/>
              <a:gd name="T76" fmla="*/ 554415 w 1008"/>
              <a:gd name="T77" fmla="*/ 306877 h 1009"/>
              <a:gd name="T78" fmla="*/ 306388 w 1008"/>
              <a:gd name="T79" fmla="*/ 59062 h 1009"/>
              <a:gd name="T80" fmla="*/ 58360 w 1008"/>
              <a:gd name="T81" fmla="*/ 306877 h 1009"/>
              <a:gd name="T82" fmla="*/ 306388 w 1008"/>
              <a:gd name="T83" fmla="*/ 555301 h 1009"/>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1008"/>
              <a:gd name="T127" fmla="*/ 0 h 1009"/>
              <a:gd name="T128" fmla="*/ 1008 w 1008"/>
              <a:gd name="T129" fmla="*/ 1009 h 1009"/>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1008" h="1009">
                <a:moveTo>
                  <a:pt x="504" y="1009"/>
                </a:moveTo>
                <a:cubicBezTo>
                  <a:pt x="226" y="1009"/>
                  <a:pt x="0" y="783"/>
                  <a:pt x="0" y="504"/>
                </a:cubicBezTo>
                <a:cubicBezTo>
                  <a:pt x="0" y="226"/>
                  <a:pt x="226" y="0"/>
                  <a:pt x="504" y="0"/>
                </a:cubicBezTo>
                <a:cubicBezTo>
                  <a:pt x="782" y="0"/>
                  <a:pt x="1008" y="226"/>
                  <a:pt x="1008" y="504"/>
                </a:cubicBezTo>
                <a:cubicBezTo>
                  <a:pt x="1008" y="783"/>
                  <a:pt x="782" y="1009"/>
                  <a:pt x="504" y="1009"/>
                </a:cubicBezTo>
                <a:close/>
                <a:moveTo>
                  <a:pt x="725" y="769"/>
                </a:moveTo>
                <a:lnTo>
                  <a:pt x="725" y="769"/>
                </a:lnTo>
                <a:lnTo>
                  <a:pt x="538" y="586"/>
                </a:lnTo>
                <a:cubicBezTo>
                  <a:pt x="528" y="590"/>
                  <a:pt x="516" y="592"/>
                  <a:pt x="504" y="592"/>
                </a:cubicBezTo>
                <a:cubicBezTo>
                  <a:pt x="455" y="592"/>
                  <a:pt x="416" y="553"/>
                  <a:pt x="416" y="504"/>
                </a:cubicBezTo>
                <a:cubicBezTo>
                  <a:pt x="416" y="474"/>
                  <a:pt x="432" y="447"/>
                  <a:pt x="456" y="431"/>
                </a:cubicBezTo>
                <a:lnTo>
                  <a:pt x="456" y="179"/>
                </a:lnTo>
                <a:cubicBezTo>
                  <a:pt x="456" y="115"/>
                  <a:pt x="553" y="115"/>
                  <a:pt x="553" y="179"/>
                </a:cubicBezTo>
                <a:lnTo>
                  <a:pt x="553" y="431"/>
                </a:lnTo>
                <a:cubicBezTo>
                  <a:pt x="576" y="447"/>
                  <a:pt x="592" y="474"/>
                  <a:pt x="592" y="504"/>
                </a:cubicBezTo>
                <a:cubicBezTo>
                  <a:pt x="592" y="516"/>
                  <a:pt x="590" y="526"/>
                  <a:pt x="586" y="536"/>
                </a:cubicBezTo>
                <a:lnTo>
                  <a:pt x="774" y="719"/>
                </a:lnTo>
                <a:cubicBezTo>
                  <a:pt x="806" y="751"/>
                  <a:pt x="758" y="801"/>
                  <a:pt x="725" y="769"/>
                </a:cubicBezTo>
                <a:close/>
                <a:moveTo>
                  <a:pt x="168" y="471"/>
                </a:moveTo>
                <a:lnTo>
                  <a:pt x="168" y="471"/>
                </a:lnTo>
                <a:lnTo>
                  <a:pt x="234" y="471"/>
                </a:lnTo>
                <a:cubicBezTo>
                  <a:pt x="278" y="471"/>
                  <a:pt x="278" y="538"/>
                  <a:pt x="234" y="538"/>
                </a:cubicBezTo>
                <a:lnTo>
                  <a:pt x="168" y="538"/>
                </a:lnTo>
                <a:cubicBezTo>
                  <a:pt x="123" y="538"/>
                  <a:pt x="123" y="471"/>
                  <a:pt x="168" y="471"/>
                </a:cubicBezTo>
                <a:close/>
                <a:moveTo>
                  <a:pt x="774" y="471"/>
                </a:moveTo>
                <a:lnTo>
                  <a:pt x="774" y="471"/>
                </a:lnTo>
                <a:lnTo>
                  <a:pt x="840" y="471"/>
                </a:lnTo>
                <a:cubicBezTo>
                  <a:pt x="885" y="471"/>
                  <a:pt x="885" y="538"/>
                  <a:pt x="840" y="538"/>
                </a:cubicBezTo>
                <a:lnTo>
                  <a:pt x="774" y="538"/>
                </a:lnTo>
                <a:cubicBezTo>
                  <a:pt x="730" y="538"/>
                  <a:pt x="730" y="471"/>
                  <a:pt x="774" y="471"/>
                </a:cubicBezTo>
                <a:close/>
                <a:moveTo>
                  <a:pt x="470" y="840"/>
                </a:moveTo>
                <a:lnTo>
                  <a:pt x="470" y="840"/>
                </a:lnTo>
                <a:lnTo>
                  <a:pt x="470" y="775"/>
                </a:lnTo>
                <a:cubicBezTo>
                  <a:pt x="470" y="730"/>
                  <a:pt x="538" y="730"/>
                  <a:pt x="538" y="775"/>
                </a:cubicBezTo>
                <a:lnTo>
                  <a:pt x="538" y="840"/>
                </a:lnTo>
                <a:cubicBezTo>
                  <a:pt x="538" y="885"/>
                  <a:pt x="470" y="885"/>
                  <a:pt x="470" y="840"/>
                </a:cubicBezTo>
                <a:close/>
                <a:moveTo>
                  <a:pt x="504" y="912"/>
                </a:moveTo>
                <a:lnTo>
                  <a:pt x="504" y="912"/>
                </a:lnTo>
                <a:cubicBezTo>
                  <a:pt x="729" y="912"/>
                  <a:pt x="912" y="730"/>
                  <a:pt x="912" y="504"/>
                </a:cubicBezTo>
                <a:cubicBezTo>
                  <a:pt x="912" y="279"/>
                  <a:pt x="729" y="97"/>
                  <a:pt x="504" y="97"/>
                </a:cubicBezTo>
                <a:cubicBezTo>
                  <a:pt x="279" y="97"/>
                  <a:pt x="96" y="279"/>
                  <a:pt x="96" y="504"/>
                </a:cubicBezTo>
                <a:cubicBezTo>
                  <a:pt x="96" y="730"/>
                  <a:pt x="279" y="912"/>
                  <a:pt x="504" y="912"/>
                </a:cubicBezTo>
                <a:close/>
              </a:path>
            </a:pathLst>
          </a:custGeom>
          <a:solidFill>
            <a:schemeClr val="accent2"/>
          </a:solidFill>
          <a:ln w="9525">
            <a:noFill/>
            <a:round/>
            <a:headEnd/>
            <a:tailEnd/>
          </a:ln>
        </p:spPr>
        <p:txBody>
          <a:bodyPr/>
          <a:lstStyle/>
          <a:p>
            <a:endParaRPr lang="zh-CN" altLang="en-US"/>
          </a:p>
        </p:txBody>
      </p:sp>
      <p:sp>
        <p:nvSpPr>
          <p:cNvPr id="16" name="TextBox 15"/>
          <p:cNvSpPr txBox="1">
            <a:spLocks noChangeArrowheads="1"/>
          </p:cNvSpPr>
          <p:nvPr/>
        </p:nvSpPr>
        <p:spPr bwMode="auto">
          <a:xfrm>
            <a:off x="839788" y="1985963"/>
            <a:ext cx="3497262" cy="400110"/>
          </a:xfrm>
          <a:prstGeom prst="rect">
            <a:avLst/>
          </a:prstGeom>
          <a:noFill/>
          <a:ln w="9525">
            <a:noFill/>
            <a:miter lim="800000"/>
            <a:headEnd/>
            <a:tailEnd/>
          </a:ln>
        </p:spPr>
        <p:txBody>
          <a:bodyPr>
            <a:spAutoFit/>
          </a:bodyPr>
          <a:lstStyle/>
          <a:p>
            <a:pPr algn="r">
              <a:buFont typeface="Arial" pitchFamily="34" charset="0"/>
              <a:buNone/>
            </a:pPr>
            <a:r>
              <a:rPr lang="zh-CN" altLang="en-US" sz="2000" dirty="0" smtClean="0">
                <a:latin typeface="+mn-ea"/>
                <a:ea typeface="+mn-ea"/>
              </a:rPr>
              <a:t>一、工期目标</a:t>
            </a:r>
            <a:endParaRPr lang="zh-CN" altLang="en-US" sz="2000" b="1" dirty="0">
              <a:solidFill>
                <a:schemeClr val="accent1"/>
              </a:solidFill>
              <a:latin typeface="+mn-ea"/>
              <a:ea typeface="+mn-ea"/>
              <a:cs typeface="华文细黑"/>
            </a:endParaRPr>
          </a:p>
        </p:txBody>
      </p:sp>
      <p:sp>
        <p:nvSpPr>
          <p:cNvPr id="24" name="TextBox 23"/>
          <p:cNvSpPr txBox="1">
            <a:spLocks noChangeArrowheads="1"/>
          </p:cNvSpPr>
          <p:nvPr/>
        </p:nvSpPr>
        <p:spPr bwMode="auto">
          <a:xfrm>
            <a:off x="8223251" y="3468718"/>
            <a:ext cx="3973512" cy="400110"/>
          </a:xfrm>
          <a:prstGeom prst="rect">
            <a:avLst/>
          </a:prstGeom>
          <a:noFill/>
          <a:ln w="9525">
            <a:noFill/>
            <a:miter lim="800000"/>
            <a:headEnd/>
            <a:tailEnd/>
          </a:ln>
        </p:spPr>
        <p:txBody>
          <a:bodyPr>
            <a:spAutoFit/>
          </a:bodyPr>
          <a:lstStyle/>
          <a:p>
            <a:pPr>
              <a:buFont typeface="Arial" pitchFamily="34" charset="0"/>
              <a:buNone/>
            </a:pPr>
            <a:r>
              <a:rPr lang="zh-CN" altLang="en-US" sz="2000" dirty="0" smtClean="0">
                <a:latin typeface="+mn-ea"/>
                <a:ea typeface="+mn-ea"/>
              </a:rPr>
              <a:t>三、保证措施</a:t>
            </a:r>
            <a:endParaRPr lang="zh-CN" altLang="en-US" sz="2000" b="1" dirty="0">
              <a:solidFill>
                <a:schemeClr val="accent1"/>
              </a:solidFill>
              <a:latin typeface="+mn-ea"/>
              <a:ea typeface="+mn-ea"/>
              <a:cs typeface="华文细黑"/>
            </a:endParaRPr>
          </a:p>
        </p:txBody>
      </p:sp>
      <p:sp>
        <p:nvSpPr>
          <p:cNvPr id="26" name="TextBox 25"/>
          <p:cNvSpPr txBox="1">
            <a:spLocks noChangeArrowheads="1"/>
          </p:cNvSpPr>
          <p:nvPr/>
        </p:nvSpPr>
        <p:spPr bwMode="auto">
          <a:xfrm>
            <a:off x="234950" y="3268663"/>
            <a:ext cx="3390900" cy="400110"/>
          </a:xfrm>
          <a:prstGeom prst="rect">
            <a:avLst/>
          </a:prstGeom>
          <a:noFill/>
          <a:ln w="9525">
            <a:noFill/>
            <a:miter lim="800000"/>
            <a:headEnd/>
            <a:tailEnd/>
          </a:ln>
        </p:spPr>
        <p:txBody>
          <a:bodyPr>
            <a:spAutoFit/>
          </a:bodyPr>
          <a:lstStyle/>
          <a:p>
            <a:pPr algn="r">
              <a:buFont typeface="Arial" pitchFamily="34" charset="0"/>
              <a:buNone/>
            </a:pPr>
            <a:r>
              <a:rPr lang="zh-CN" altLang="en-US" sz="2000" dirty="0" smtClean="0">
                <a:latin typeface="+mn-ea"/>
                <a:ea typeface="+mn-ea"/>
              </a:rPr>
              <a:t>二、施工进度计划</a:t>
            </a:r>
            <a:endParaRPr lang="zh-CN" altLang="en-US" sz="2000" b="1" dirty="0">
              <a:solidFill>
                <a:schemeClr val="accent1"/>
              </a:solidFill>
              <a:latin typeface="+mn-ea"/>
              <a:ea typeface="+mn-ea"/>
              <a:cs typeface="华文细黑"/>
            </a:endParaRPr>
          </a:p>
        </p:txBody>
      </p:sp>
      <p:sp>
        <p:nvSpPr>
          <p:cNvPr id="27" name="TextBox 55"/>
          <p:cNvSpPr txBox="1">
            <a:spLocks noChangeArrowheads="1"/>
          </p:cNvSpPr>
          <p:nvPr/>
        </p:nvSpPr>
        <p:spPr bwMode="auto">
          <a:xfrm>
            <a:off x="-310331" y="157420"/>
            <a:ext cx="1497013" cy="338554"/>
          </a:xfrm>
          <a:prstGeom prst="rect">
            <a:avLst/>
          </a:prstGeom>
          <a:noFill/>
          <a:ln w="9525">
            <a:noFill/>
            <a:miter lim="800000"/>
            <a:headEnd/>
            <a:tailEnd/>
          </a:ln>
        </p:spPr>
        <p:txBody>
          <a:bodyPr>
            <a:spAutoFit/>
          </a:bodyPr>
          <a:lstStyle/>
          <a:p>
            <a:pPr algn="r">
              <a:buFont typeface="Arial" pitchFamily="34" charset="0"/>
              <a:buNone/>
            </a:pPr>
            <a:r>
              <a:rPr lang="zh-CN" altLang="en-US" sz="1600" dirty="0">
                <a:solidFill>
                  <a:schemeClr val="accent2"/>
                </a:solidFill>
                <a:latin typeface="华文细黑"/>
                <a:ea typeface="华文细黑"/>
                <a:cs typeface="华文细黑"/>
              </a:rPr>
              <a:t>学习任</a:t>
            </a:r>
            <a:r>
              <a:rPr lang="zh-CN" altLang="en-US" sz="1600" dirty="0" smtClean="0">
                <a:solidFill>
                  <a:schemeClr val="accent2"/>
                </a:solidFill>
                <a:latin typeface="华文细黑"/>
                <a:ea typeface="华文细黑"/>
                <a:cs typeface="华文细黑"/>
              </a:rPr>
              <a:t>务</a:t>
            </a:r>
            <a:r>
              <a:rPr lang="en-US" altLang="zh-CN" sz="1600" dirty="0" smtClean="0">
                <a:solidFill>
                  <a:schemeClr val="accent2"/>
                </a:solidFill>
                <a:latin typeface="华文细黑"/>
                <a:ea typeface="华文细黑"/>
                <a:cs typeface="华文细黑"/>
              </a:rPr>
              <a:t>4</a:t>
            </a:r>
            <a:endParaRPr lang="zh-CN" altLang="en-US" sz="1600" dirty="0">
              <a:solidFill>
                <a:schemeClr val="accent2"/>
              </a:solidFill>
              <a:latin typeface="华文细黑"/>
              <a:ea typeface="华文细黑"/>
              <a:cs typeface="华文细黑"/>
            </a:endParaRPr>
          </a:p>
        </p:txBody>
      </p:sp>
      <p:sp>
        <p:nvSpPr>
          <p:cNvPr id="28" name="TextBox 27"/>
          <p:cNvSpPr txBox="1">
            <a:spLocks noChangeArrowheads="1"/>
          </p:cNvSpPr>
          <p:nvPr/>
        </p:nvSpPr>
        <p:spPr bwMode="auto">
          <a:xfrm>
            <a:off x="1330325" y="140290"/>
            <a:ext cx="5041900" cy="369332"/>
          </a:xfrm>
          <a:prstGeom prst="rect">
            <a:avLst/>
          </a:prstGeom>
          <a:noFill/>
          <a:ln w="9525">
            <a:noFill/>
            <a:miter lim="800000"/>
            <a:headEnd/>
            <a:tailEnd/>
          </a:ln>
        </p:spPr>
        <p:txBody>
          <a:bodyPr>
            <a:spAutoFit/>
          </a:bodyPr>
          <a:lstStyle/>
          <a:p>
            <a:pPr marL="0" lvl="1">
              <a:buFont typeface="Arial" pitchFamily="34" charset="0"/>
              <a:buNone/>
            </a:pPr>
            <a:r>
              <a:rPr lang="zh-CN" altLang="en-US" dirty="0" smtClean="0">
                <a:solidFill>
                  <a:schemeClr val="accent2"/>
                </a:solidFill>
                <a:latin typeface="+mn-ea"/>
                <a:ea typeface="+mn-ea"/>
              </a:rPr>
              <a:t>施工进度计划及保证措施</a:t>
            </a:r>
            <a:endParaRPr lang="zh-CN" altLang="en-US" dirty="0">
              <a:solidFill>
                <a:schemeClr val="accent2"/>
              </a:solidFill>
              <a:latin typeface="+mn-ea"/>
              <a:ea typeface="+mn-ea"/>
              <a:cs typeface="华文细黑"/>
            </a:endParaRPr>
          </a:p>
        </p:txBody>
      </p:sp>
    </p:spTree>
  </p:cSld>
  <p:clrMapOvr>
    <a:masterClrMapping/>
  </p:clrMapOvr>
  <p:transition spd="slow" advTm="8060">
    <p:fade/>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2274" name="TextBox 5"/>
          <p:cNvSpPr txBox="1">
            <a:spLocks noChangeArrowheads="1"/>
          </p:cNvSpPr>
          <p:nvPr/>
        </p:nvSpPr>
        <p:spPr bwMode="auto">
          <a:xfrm>
            <a:off x="1058863" y="1119364"/>
            <a:ext cx="8423894" cy="4613892"/>
          </a:xfrm>
          <a:prstGeom prst="rect">
            <a:avLst/>
          </a:prstGeom>
          <a:noFill/>
          <a:ln w="9525">
            <a:noFill/>
            <a:miter lim="800000"/>
            <a:headEnd/>
            <a:tailEnd/>
          </a:ln>
        </p:spPr>
        <p:txBody>
          <a:bodyPr wrap="square">
            <a:spAutoFit/>
          </a:bodyPr>
          <a:lstStyle/>
          <a:p>
            <a:pPr>
              <a:lnSpc>
                <a:spcPct val="150000"/>
              </a:lnSpc>
            </a:pPr>
            <a:r>
              <a:rPr lang="zh-CN" altLang="en-US" dirty="0" smtClean="0">
                <a:latin typeface="+mn-ea"/>
                <a:ea typeface="+mn-ea"/>
              </a:rPr>
              <a:t>一、工期目标</a:t>
            </a:r>
          </a:p>
          <a:p>
            <a:pPr>
              <a:lnSpc>
                <a:spcPct val="150000"/>
              </a:lnSpc>
            </a:pPr>
            <a:r>
              <a:rPr lang="zh-CN" altLang="en-US" dirty="0" smtClean="0">
                <a:latin typeface="+mn-ea"/>
                <a:ea typeface="+mn-ea"/>
              </a:rPr>
              <a:t>整体工程施工总工期为</a:t>
            </a:r>
            <a:r>
              <a:rPr lang="en-US" altLang="zh-CN" dirty="0" smtClean="0">
                <a:latin typeface="+mn-ea"/>
                <a:ea typeface="+mn-ea"/>
              </a:rPr>
              <a:t>230 </a:t>
            </a:r>
            <a:r>
              <a:rPr lang="zh-CN" altLang="en-US" dirty="0" smtClean="0">
                <a:latin typeface="+mn-ea"/>
                <a:ea typeface="+mn-ea"/>
              </a:rPr>
              <a:t>日历天：计划开工日期为</a:t>
            </a:r>
            <a:r>
              <a:rPr lang="en-US" altLang="zh-CN" dirty="0" smtClean="0">
                <a:latin typeface="+mn-ea"/>
                <a:ea typeface="+mn-ea"/>
              </a:rPr>
              <a:t>2012</a:t>
            </a:r>
            <a:r>
              <a:rPr lang="zh-CN" altLang="en-US" dirty="0" smtClean="0">
                <a:latin typeface="+mn-ea"/>
                <a:ea typeface="+mn-ea"/>
              </a:rPr>
              <a:t>年</a:t>
            </a:r>
            <a:r>
              <a:rPr lang="en-US" altLang="zh-CN" dirty="0" smtClean="0">
                <a:latin typeface="+mn-ea"/>
                <a:ea typeface="+mn-ea"/>
              </a:rPr>
              <a:t>10 </a:t>
            </a:r>
            <a:r>
              <a:rPr lang="zh-CN" altLang="en-US" dirty="0" smtClean="0">
                <a:latin typeface="+mn-ea"/>
                <a:ea typeface="+mn-ea"/>
              </a:rPr>
              <a:t>月</a:t>
            </a:r>
            <a:r>
              <a:rPr lang="en-US" altLang="zh-CN" dirty="0" smtClean="0">
                <a:latin typeface="+mn-ea"/>
                <a:ea typeface="+mn-ea"/>
              </a:rPr>
              <a:t>10 </a:t>
            </a:r>
            <a:r>
              <a:rPr lang="zh-CN" altLang="en-US" dirty="0" smtClean="0">
                <a:latin typeface="+mn-ea"/>
                <a:ea typeface="+mn-ea"/>
              </a:rPr>
              <a:t>日，计划完工日期为</a:t>
            </a:r>
            <a:r>
              <a:rPr lang="en-US" altLang="zh-CN" dirty="0" smtClean="0">
                <a:latin typeface="+mn-ea"/>
                <a:ea typeface="+mn-ea"/>
              </a:rPr>
              <a:t>2013 </a:t>
            </a:r>
            <a:r>
              <a:rPr lang="zh-CN" altLang="en-US" dirty="0" smtClean="0">
                <a:latin typeface="+mn-ea"/>
                <a:ea typeface="+mn-ea"/>
              </a:rPr>
              <a:t>年</a:t>
            </a:r>
            <a:r>
              <a:rPr lang="en-US" altLang="zh-CN" dirty="0" smtClean="0">
                <a:latin typeface="+mn-ea"/>
                <a:ea typeface="+mn-ea"/>
              </a:rPr>
              <a:t>5 </a:t>
            </a:r>
            <a:r>
              <a:rPr lang="zh-CN" altLang="en-US" dirty="0" smtClean="0">
                <a:latin typeface="+mn-ea"/>
                <a:ea typeface="+mn-ea"/>
              </a:rPr>
              <a:t>月</a:t>
            </a:r>
            <a:r>
              <a:rPr lang="en-US" altLang="zh-CN" dirty="0" smtClean="0">
                <a:latin typeface="+mn-ea"/>
                <a:ea typeface="+mn-ea"/>
              </a:rPr>
              <a:t>27 </a:t>
            </a:r>
            <a:r>
              <a:rPr lang="zh-CN" altLang="en-US" dirty="0" smtClean="0">
                <a:latin typeface="+mn-ea"/>
                <a:ea typeface="+mn-ea"/>
              </a:rPr>
              <a:t>日。整体工程竣工验收在</a:t>
            </a:r>
            <a:r>
              <a:rPr lang="en-US" altLang="zh-CN" dirty="0" smtClean="0">
                <a:latin typeface="+mn-ea"/>
                <a:ea typeface="+mn-ea"/>
              </a:rPr>
              <a:t>2013 </a:t>
            </a:r>
            <a:r>
              <a:rPr lang="zh-CN" altLang="en-US" dirty="0" smtClean="0">
                <a:latin typeface="+mn-ea"/>
                <a:ea typeface="+mn-ea"/>
              </a:rPr>
              <a:t>年</a:t>
            </a:r>
            <a:r>
              <a:rPr lang="en-US" altLang="zh-CN" dirty="0" smtClean="0">
                <a:latin typeface="+mn-ea"/>
                <a:ea typeface="+mn-ea"/>
              </a:rPr>
              <a:t>5 </a:t>
            </a:r>
            <a:r>
              <a:rPr lang="zh-CN" altLang="en-US" dirty="0" smtClean="0">
                <a:latin typeface="+mn-ea"/>
                <a:ea typeface="+mn-ea"/>
              </a:rPr>
              <a:t>月</a:t>
            </a:r>
            <a:r>
              <a:rPr lang="en-US" altLang="zh-CN" dirty="0" smtClean="0">
                <a:latin typeface="+mn-ea"/>
                <a:ea typeface="+mn-ea"/>
              </a:rPr>
              <a:t>27 </a:t>
            </a:r>
            <a:r>
              <a:rPr lang="zh-CN" altLang="en-US" dirty="0" smtClean="0">
                <a:latin typeface="+mn-ea"/>
                <a:ea typeface="+mn-ea"/>
              </a:rPr>
              <a:t>日完成。</a:t>
            </a:r>
            <a:r>
              <a:rPr lang="en-US" altLang="zh-CN" dirty="0" smtClean="0">
                <a:latin typeface="+mn-ea"/>
                <a:ea typeface="+mn-ea"/>
              </a:rPr>
              <a:t/>
            </a:r>
            <a:br>
              <a:rPr lang="en-US" altLang="zh-CN" dirty="0" smtClean="0">
                <a:latin typeface="+mn-ea"/>
                <a:ea typeface="+mn-ea"/>
              </a:rPr>
            </a:br>
            <a:r>
              <a:rPr lang="zh-CN" altLang="en-US" dirty="0" smtClean="0">
                <a:latin typeface="+mn-ea"/>
                <a:ea typeface="+mn-ea"/>
              </a:rPr>
              <a:t>二、施工进度计划</a:t>
            </a:r>
            <a:endParaRPr lang="en-US" altLang="zh-CN" dirty="0" smtClean="0">
              <a:latin typeface="+mn-ea"/>
              <a:ea typeface="+mn-ea"/>
            </a:endParaRPr>
          </a:p>
          <a:p>
            <a:pPr>
              <a:lnSpc>
                <a:spcPct val="150000"/>
              </a:lnSpc>
            </a:pPr>
            <a:r>
              <a:rPr lang="zh-CN" altLang="en-US" dirty="0" smtClean="0">
                <a:latin typeface="+mn-ea"/>
                <a:ea typeface="+mn-ea"/>
              </a:rPr>
              <a:t>（</a:t>
            </a:r>
            <a:r>
              <a:rPr lang="en-US" altLang="zh-CN" dirty="0" smtClean="0">
                <a:latin typeface="+mn-ea"/>
                <a:ea typeface="+mn-ea"/>
              </a:rPr>
              <a:t>1</a:t>
            </a:r>
            <a:r>
              <a:rPr lang="zh-CN" altLang="en-US" dirty="0" smtClean="0">
                <a:latin typeface="+mn-ea"/>
                <a:ea typeface="+mn-ea"/>
              </a:rPr>
              <a:t>）施工进度计划编制依据为现有图纸资料及招标文件。</a:t>
            </a:r>
          </a:p>
          <a:p>
            <a:pPr>
              <a:lnSpc>
                <a:spcPct val="150000"/>
              </a:lnSpc>
            </a:pPr>
            <a:r>
              <a:rPr lang="zh-CN" altLang="en-US" dirty="0" smtClean="0">
                <a:latin typeface="+mn-ea"/>
                <a:ea typeface="+mn-ea"/>
              </a:rPr>
              <a:t>（</a:t>
            </a:r>
            <a:r>
              <a:rPr lang="en-US" altLang="zh-CN" dirty="0" smtClean="0">
                <a:latin typeface="+mn-ea"/>
                <a:ea typeface="+mn-ea"/>
              </a:rPr>
              <a:t>2</a:t>
            </a:r>
            <a:r>
              <a:rPr lang="zh-CN" altLang="en-US" dirty="0" smtClean="0">
                <a:latin typeface="+mn-ea"/>
                <a:ea typeface="+mn-ea"/>
              </a:rPr>
              <a:t>）网络计划主要考虑在基础施工阶段，使临时设施的搭设和打工程桩同时进行，</a:t>
            </a:r>
          </a:p>
          <a:p>
            <a:pPr>
              <a:lnSpc>
                <a:spcPct val="150000"/>
              </a:lnSpc>
            </a:pPr>
            <a:r>
              <a:rPr lang="zh-CN" altLang="en-US" dirty="0" smtClean="0">
                <a:latin typeface="+mn-ea"/>
                <a:ea typeface="+mn-ea"/>
              </a:rPr>
              <a:t>挖土、浇垫层、扎筋、支模、浇混凝土等工序按划分的施工段相互搭接，做有序流水作业，尽量缩短工期。</a:t>
            </a:r>
          </a:p>
          <a:p>
            <a:pPr>
              <a:lnSpc>
                <a:spcPct val="150000"/>
              </a:lnSpc>
            </a:pPr>
            <a:r>
              <a:rPr lang="zh-CN" altLang="en-US" dirty="0" smtClean="0">
                <a:latin typeface="+mn-ea"/>
                <a:ea typeface="+mn-ea"/>
              </a:rPr>
              <a:t>（</a:t>
            </a:r>
            <a:r>
              <a:rPr lang="en-US" altLang="zh-CN" dirty="0" smtClean="0">
                <a:latin typeface="+mn-ea"/>
                <a:ea typeface="+mn-ea"/>
              </a:rPr>
              <a:t>3</a:t>
            </a:r>
            <a:r>
              <a:rPr lang="zh-CN" altLang="en-US" dirty="0" smtClean="0">
                <a:latin typeface="+mn-ea"/>
                <a:ea typeface="+mn-ea"/>
              </a:rPr>
              <a:t>）塔吊在挖土阶段即进行安装，以便在基础施工时发挥作用。</a:t>
            </a:r>
          </a:p>
          <a:p>
            <a:pPr>
              <a:lnSpc>
                <a:spcPct val="150000"/>
              </a:lnSpc>
            </a:pPr>
            <a:r>
              <a:rPr lang="zh-CN" altLang="en-US" dirty="0" smtClean="0">
                <a:latin typeface="+mn-ea"/>
                <a:ea typeface="+mn-ea"/>
              </a:rPr>
              <a:t>（</a:t>
            </a:r>
            <a:r>
              <a:rPr lang="en-US" altLang="zh-CN" dirty="0" smtClean="0">
                <a:latin typeface="+mn-ea"/>
                <a:ea typeface="+mn-ea"/>
              </a:rPr>
              <a:t>4</a:t>
            </a:r>
            <a:r>
              <a:rPr lang="zh-CN" altLang="en-US" dirty="0" smtClean="0">
                <a:latin typeface="+mn-ea"/>
                <a:ea typeface="+mn-ea"/>
              </a:rPr>
              <a:t>）结构施工阶段，水、电、暖、空调安装应紧密配合。</a:t>
            </a:r>
            <a:endParaRPr lang="en-US" altLang="zh-CN" dirty="0" smtClean="0">
              <a:latin typeface="+mn-ea"/>
              <a:ea typeface="+mn-ea"/>
            </a:endParaRPr>
          </a:p>
          <a:p>
            <a:pPr>
              <a:lnSpc>
                <a:spcPct val="150000"/>
              </a:lnSpc>
            </a:pPr>
            <a:endParaRPr lang="en-US" altLang="zh-CN" dirty="0">
              <a:latin typeface="+mn-ea"/>
              <a:ea typeface="+mn-ea"/>
            </a:endParaRPr>
          </a:p>
        </p:txBody>
      </p:sp>
      <p:sp>
        <p:nvSpPr>
          <p:cNvPr id="6" name="TextBox 55"/>
          <p:cNvSpPr txBox="1">
            <a:spLocks noChangeArrowheads="1"/>
          </p:cNvSpPr>
          <p:nvPr/>
        </p:nvSpPr>
        <p:spPr bwMode="auto">
          <a:xfrm>
            <a:off x="-310331" y="157420"/>
            <a:ext cx="1497013" cy="338554"/>
          </a:xfrm>
          <a:prstGeom prst="rect">
            <a:avLst/>
          </a:prstGeom>
          <a:noFill/>
          <a:ln w="9525">
            <a:noFill/>
            <a:miter lim="800000"/>
            <a:headEnd/>
            <a:tailEnd/>
          </a:ln>
        </p:spPr>
        <p:txBody>
          <a:bodyPr>
            <a:spAutoFit/>
          </a:bodyPr>
          <a:lstStyle/>
          <a:p>
            <a:pPr algn="r">
              <a:buFont typeface="Arial" pitchFamily="34" charset="0"/>
              <a:buNone/>
            </a:pPr>
            <a:r>
              <a:rPr lang="zh-CN" altLang="en-US" sz="1600" dirty="0">
                <a:solidFill>
                  <a:schemeClr val="accent2"/>
                </a:solidFill>
                <a:latin typeface="华文细黑"/>
                <a:ea typeface="华文细黑"/>
                <a:cs typeface="华文细黑"/>
              </a:rPr>
              <a:t>学习任</a:t>
            </a:r>
            <a:r>
              <a:rPr lang="zh-CN" altLang="en-US" sz="1600" dirty="0" smtClean="0">
                <a:solidFill>
                  <a:schemeClr val="accent2"/>
                </a:solidFill>
                <a:latin typeface="华文细黑"/>
                <a:ea typeface="华文细黑"/>
                <a:cs typeface="华文细黑"/>
              </a:rPr>
              <a:t>务</a:t>
            </a:r>
            <a:r>
              <a:rPr lang="en-US" altLang="zh-CN" sz="1600" dirty="0" smtClean="0">
                <a:solidFill>
                  <a:schemeClr val="accent2"/>
                </a:solidFill>
                <a:latin typeface="华文细黑"/>
                <a:ea typeface="华文细黑"/>
                <a:cs typeface="华文细黑"/>
              </a:rPr>
              <a:t>4</a:t>
            </a:r>
            <a:endParaRPr lang="zh-CN" altLang="en-US" sz="1600" dirty="0">
              <a:solidFill>
                <a:schemeClr val="accent2"/>
              </a:solidFill>
              <a:latin typeface="华文细黑"/>
              <a:ea typeface="华文细黑"/>
              <a:cs typeface="华文细黑"/>
            </a:endParaRPr>
          </a:p>
        </p:txBody>
      </p:sp>
      <p:sp>
        <p:nvSpPr>
          <p:cNvPr id="8" name="TextBox 27"/>
          <p:cNvSpPr txBox="1">
            <a:spLocks noChangeArrowheads="1"/>
          </p:cNvSpPr>
          <p:nvPr/>
        </p:nvSpPr>
        <p:spPr bwMode="auto">
          <a:xfrm>
            <a:off x="1330325" y="140290"/>
            <a:ext cx="5041900" cy="369332"/>
          </a:xfrm>
          <a:prstGeom prst="rect">
            <a:avLst/>
          </a:prstGeom>
          <a:noFill/>
          <a:ln w="9525">
            <a:noFill/>
            <a:miter lim="800000"/>
            <a:headEnd/>
            <a:tailEnd/>
          </a:ln>
        </p:spPr>
        <p:txBody>
          <a:bodyPr>
            <a:spAutoFit/>
          </a:bodyPr>
          <a:lstStyle/>
          <a:p>
            <a:pPr marL="0" lvl="1">
              <a:buFont typeface="Arial" pitchFamily="34" charset="0"/>
              <a:buNone/>
            </a:pPr>
            <a:r>
              <a:rPr lang="zh-CN" altLang="en-US" dirty="0" smtClean="0">
                <a:solidFill>
                  <a:schemeClr val="accent2"/>
                </a:solidFill>
                <a:latin typeface="+mn-ea"/>
                <a:ea typeface="+mn-ea"/>
              </a:rPr>
              <a:t>施工进度计划及保证措施</a:t>
            </a:r>
            <a:endParaRPr lang="zh-CN" altLang="en-US" dirty="0">
              <a:solidFill>
                <a:schemeClr val="accent2"/>
              </a:solidFill>
              <a:latin typeface="+mn-ea"/>
              <a:ea typeface="+mn-ea"/>
              <a:cs typeface="华文细黑"/>
            </a:endParaRPr>
          </a:p>
        </p:txBody>
      </p:sp>
    </p:spTree>
  </p:cSld>
  <p:clrMapOvr>
    <a:masterClrMapping/>
  </p:clrMapOvr>
  <p:transition spd="slow" advTm="5140">
    <p:wipe/>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2274" name="TextBox 5"/>
          <p:cNvSpPr txBox="1">
            <a:spLocks noChangeArrowheads="1"/>
          </p:cNvSpPr>
          <p:nvPr/>
        </p:nvSpPr>
        <p:spPr bwMode="auto">
          <a:xfrm>
            <a:off x="2160278" y="1412776"/>
            <a:ext cx="8423894" cy="4662815"/>
          </a:xfrm>
          <a:prstGeom prst="rect">
            <a:avLst/>
          </a:prstGeom>
          <a:noFill/>
          <a:ln w="9525">
            <a:noFill/>
            <a:miter lim="800000"/>
            <a:headEnd/>
            <a:tailEnd/>
          </a:ln>
        </p:spPr>
        <p:txBody>
          <a:bodyPr wrap="square">
            <a:spAutoFit/>
          </a:bodyPr>
          <a:lstStyle/>
          <a:p>
            <a:pPr>
              <a:lnSpc>
                <a:spcPct val="150000"/>
              </a:lnSpc>
            </a:pPr>
            <a:r>
              <a:rPr lang="zh-CN" altLang="en-US" dirty="0" smtClean="0">
                <a:latin typeface="+mn-ea"/>
                <a:ea typeface="+mn-ea"/>
              </a:rPr>
              <a:t>三、保证措施</a:t>
            </a:r>
          </a:p>
          <a:p>
            <a:pPr>
              <a:lnSpc>
                <a:spcPct val="150000"/>
              </a:lnSpc>
            </a:pPr>
            <a:r>
              <a:rPr lang="zh-CN" altLang="en-US" dirty="0" smtClean="0">
                <a:latin typeface="+mn-ea"/>
                <a:ea typeface="+mn-ea"/>
              </a:rPr>
              <a:t>（一）组织保障措施</a:t>
            </a:r>
            <a:endParaRPr lang="en-US" altLang="zh-CN" dirty="0" smtClean="0">
              <a:latin typeface="+mn-ea"/>
              <a:ea typeface="+mn-ea"/>
            </a:endParaRPr>
          </a:p>
          <a:p>
            <a:pPr>
              <a:lnSpc>
                <a:spcPct val="150000"/>
              </a:lnSpc>
            </a:pPr>
            <a:r>
              <a:rPr lang="zh-CN" altLang="en-US" dirty="0" smtClean="0">
                <a:latin typeface="+mn-ea"/>
                <a:ea typeface="+mn-ea"/>
              </a:rPr>
              <a:t>（二）施工准备保障措施</a:t>
            </a:r>
            <a:endParaRPr lang="en-US" altLang="zh-CN" dirty="0" smtClean="0">
              <a:latin typeface="+mn-ea"/>
              <a:ea typeface="+mn-ea"/>
            </a:endParaRPr>
          </a:p>
          <a:p>
            <a:pPr>
              <a:lnSpc>
                <a:spcPct val="150000"/>
              </a:lnSpc>
            </a:pPr>
            <a:r>
              <a:rPr lang="zh-CN" altLang="en-US" dirty="0" smtClean="0">
                <a:latin typeface="+mn-ea"/>
                <a:ea typeface="+mn-ea"/>
              </a:rPr>
              <a:t>（三）管理保障措施</a:t>
            </a:r>
          </a:p>
          <a:p>
            <a:pPr>
              <a:lnSpc>
                <a:spcPct val="150000"/>
              </a:lnSpc>
            </a:pPr>
            <a:r>
              <a:rPr lang="zh-CN" altLang="en-US" dirty="0" smtClean="0">
                <a:latin typeface="+mn-ea"/>
                <a:ea typeface="+mn-ea"/>
              </a:rPr>
              <a:t>（四）技术保障措施</a:t>
            </a:r>
            <a:endParaRPr lang="en-US" altLang="zh-CN" dirty="0" smtClean="0">
              <a:latin typeface="+mn-ea"/>
              <a:ea typeface="+mn-ea"/>
            </a:endParaRPr>
          </a:p>
          <a:p>
            <a:pPr>
              <a:lnSpc>
                <a:spcPct val="150000"/>
              </a:lnSpc>
            </a:pPr>
            <a:r>
              <a:rPr lang="zh-CN" altLang="en-US" dirty="0" smtClean="0">
                <a:latin typeface="+mn-ea"/>
                <a:ea typeface="+mn-ea"/>
              </a:rPr>
              <a:t>（五）材料保障措施</a:t>
            </a:r>
            <a:endParaRPr lang="en-US" altLang="zh-CN" dirty="0" smtClean="0">
              <a:latin typeface="+mn-ea"/>
              <a:ea typeface="+mn-ea"/>
            </a:endParaRPr>
          </a:p>
          <a:p>
            <a:pPr>
              <a:lnSpc>
                <a:spcPct val="150000"/>
              </a:lnSpc>
            </a:pPr>
            <a:r>
              <a:rPr lang="zh-CN" altLang="en-US" dirty="0" smtClean="0">
                <a:latin typeface="+mn-ea"/>
                <a:ea typeface="+mn-ea"/>
              </a:rPr>
              <a:t>（六）机械设备保障措施</a:t>
            </a:r>
            <a:endParaRPr lang="en-US" altLang="zh-CN" dirty="0" smtClean="0">
              <a:latin typeface="+mn-ea"/>
              <a:ea typeface="+mn-ea"/>
            </a:endParaRPr>
          </a:p>
          <a:p>
            <a:pPr>
              <a:lnSpc>
                <a:spcPct val="150000"/>
              </a:lnSpc>
            </a:pPr>
            <a:r>
              <a:rPr lang="zh-CN" altLang="en-US" dirty="0" smtClean="0">
                <a:latin typeface="+mn-ea"/>
                <a:ea typeface="+mn-ea"/>
              </a:rPr>
              <a:t>（七）劳动力保障措施</a:t>
            </a:r>
            <a:endParaRPr lang="en-US" altLang="zh-CN" dirty="0" smtClean="0">
              <a:latin typeface="+mn-ea"/>
              <a:ea typeface="+mn-ea"/>
            </a:endParaRPr>
          </a:p>
          <a:p>
            <a:pPr>
              <a:lnSpc>
                <a:spcPct val="150000"/>
              </a:lnSpc>
            </a:pPr>
            <a:r>
              <a:rPr lang="zh-CN" altLang="en-US" dirty="0" smtClean="0">
                <a:latin typeface="+mn-ea"/>
                <a:ea typeface="+mn-ea"/>
              </a:rPr>
              <a:t>（八）资金保障措施</a:t>
            </a:r>
            <a:endParaRPr lang="en-US" altLang="zh-CN" dirty="0" smtClean="0">
              <a:latin typeface="+mn-ea"/>
              <a:ea typeface="+mn-ea"/>
            </a:endParaRPr>
          </a:p>
          <a:p>
            <a:pPr>
              <a:lnSpc>
                <a:spcPct val="150000"/>
              </a:lnSpc>
            </a:pPr>
            <a:r>
              <a:rPr lang="zh-CN" altLang="en-US" dirty="0" smtClean="0">
                <a:latin typeface="+mn-ea"/>
                <a:ea typeface="+mn-ea"/>
              </a:rPr>
              <a:t>（九）外围保障措施</a:t>
            </a:r>
            <a:endParaRPr lang="en-US" altLang="zh-CN" dirty="0" smtClean="0">
              <a:latin typeface="+mn-ea"/>
              <a:ea typeface="+mn-ea"/>
            </a:endParaRPr>
          </a:p>
          <a:p>
            <a:pPr>
              <a:lnSpc>
                <a:spcPct val="150000"/>
              </a:lnSpc>
            </a:pPr>
            <a:endParaRPr lang="en-US" altLang="zh-CN" dirty="0">
              <a:latin typeface="+mn-ea"/>
              <a:ea typeface="+mn-ea"/>
            </a:endParaRPr>
          </a:p>
        </p:txBody>
      </p:sp>
      <p:pic>
        <p:nvPicPr>
          <p:cNvPr id="7" name="Picture 2"/>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4289717" y="1988840"/>
            <a:ext cx="8217376" cy="4873625"/>
          </a:xfrm>
          <a:prstGeom prst="rect">
            <a:avLst/>
          </a:prstGeom>
          <a:noFill/>
          <a:ln w="9525">
            <a:noFill/>
            <a:miter lim="800000"/>
            <a:headEnd/>
            <a:tailEnd/>
          </a:ln>
        </p:spPr>
      </p:pic>
      <p:sp>
        <p:nvSpPr>
          <p:cNvPr id="6" name="TextBox 55"/>
          <p:cNvSpPr txBox="1">
            <a:spLocks noChangeArrowheads="1"/>
          </p:cNvSpPr>
          <p:nvPr/>
        </p:nvSpPr>
        <p:spPr bwMode="auto">
          <a:xfrm>
            <a:off x="-310331" y="157420"/>
            <a:ext cx="1497013" cy="338554"/>
          </a:xfrm>
          <a:prstGeom prst="rect">
            <a:avLst/>
          </a:prstGeom>
          <a:noFill/>
          <a:ln w="9525">
            <a:noFill/>
            <a:miter lim="800000"/>
            <a:headEnd/>
            <a:tailEnd/>
          </a:ln>
        </p:spPr>
        <p:txBody>
          <a:bodyPr>
            <a:spAutoFit/>
          </a:bodyPr>
          <a:lstStyle/>
          <a:p>
            <a:pPr algn="r">
              <a:buFont typeface="Arial" pitchFamily="34" charset="0"/>
              <a:buNone/>
            </a:pPr>
            <a:r>
              <a:rPr lang="zh-CN" altLang="en-US" sz="1600" dirty="0">
                <a:solidFill>
                  <a:schemeClr val="accent2"/>
                </a:solidFill>
                <a:latin typeface="华文细黑"/>
                <a:ea typeface="华文细黑"/>
                <a:cs typeface="华文细黑"/>
              </a:rPr>
              <a:t>学习任</a:t>
            </a:r>
            <a:r>
              <a:rPr lang="zh-CN" altLang="en-US" sz="1600" dirty="0" smtClean="0">
                <a:solidFill>
                  <a:schemeClr val="accent2"/>
                </a:solidFill>
                <a:latin typeface="华文细黑"/>
                <a:ea typeface="华文细黑"/>
                <a:cs typeface="华文细黑"/>
              </a:rPr>
              <a:t>务</a:t>
            </a:r>
            <a:r>
              <a:rPr lang="en-US" altLang="zh-CN" sz="1600" dirty="0" smtClean="0">
                <a:solidFill>
                  <a:schemeClr val="accent2"/>
                </a:solidFill>
                <a:latin typeface="华文细黑"/>
                <a:ea typeface="华文细黑"/>
                <a:cs typeface="华文细黑"/>
              </a:rPr>
              <a:t>4</a:t>
            </a:r>
            <a:endParaRPr lang="zh-CN" altLang="en-US" sz="1600" dirty="0">
              <a:solidFill>
                <a:schemeClr val="accent2"/>
              </a:solidFill>
              <a:latin typeface="华文细黑"/>
              <a:ea typeface="华文细黑"/>
              <a:cs typeface="华文细黑"/>
            </a:endParaRPr>
          </a:p>
        </p:txBody>
      </p:sp>
      <p:sp>
        <p:nvSpPr>
          <p:cNvPr id="9" name="TextBox 27"/>
          <p:cNvSpPr txBox="1">
            <a:spLocks noChangeArrowheads="1"/>
          </p:cNvSpPr>
          <p:nvPr/>
        </p:nvSpPr>
        <p:spPr bwMode="auto">
          <a:xfrm>
            <a:off x="1330325" y="140290"/>
            <a:ext cx="5041900" cy="369332"/>
          </a:xfrm>
          <a:prstGeom prst="rect">
            <a:avLst/>
          </a:prstGeom>
          <a:noFill/>
          <a:ln w="9525">
            <a:noFill/>
            <a:miter lim="800000"/>
            <a:headEnd/>
            <a:tailEnd/>
          </a:ln>
        </p:spPr>
        <p:txBody>
          <a:bodyPr>
            <a:spAutoFit/>
          </a:bodyPr>
          <a:lstStyle/>
          <a:p>
            <a:pPr marL="0" lvl="1">
              <a:buFont typeface="Arial" pitchFamily="34" charset="0"/>
              <a:buNone/>
            </a:pPr>
            <a:r>
              <a:rPr lang="zh-CN" altLang="en-US" dirty="0" smtClean="0">
                <a:solidFill>
                  <a:schemeClr val="accent2"/>
                </a:solidFill>
                <a:latin typeface="+mn-ea"/>
                <a:ea typeface="+mn-ea"/>
              </a:rPr>
              <a:t>施工进度计划及保证措施</a:t>
            </a:r>
            <a:endParaRPr lang="zh-CN" altLang="en-US" dirty="0">
              <a:solidFill>
                <a:schemeClr val="accent2"/>
              </a:solidFill>
              <a:latin typeface="+mn-ea"/>
              <a:ea typeface="+mn-ea"/>
              <a:cs typeface="华文细黑"/>
            </a:endParaRPr>
          </a:p>
        </p:txBody>
      </p:sp>
    </p:spTree>
  </p:cSld>
  <p:clrMapOvr>
    <a:masterClrMapping/>
  </p:clrMapOvr>
  <p:transition spd="slow" advTm="5140">
    <p:wipe/>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22" name="图片 22"/>
          <p:cNvPicPr>
            <a:picLocks noChangeAspect="1"/>
          </p:cNvPicPr>
          <p:nvPr/>
        </p:nvPicPr>
        <p:blipFill>
          <a:blip r:embed="rId7" cstate="print"/>
          <a:srcRect/>
          <a:stretch>
            <a:fillRect/>
          </a:stretch>
        </p:blipFill>
        <p:spPr bwMode="auto">
          <a:xfrm>
            <a:off x="0" y="0"/>
            <a:ext cx="12192000" cy="6858000"/>
          </a:xfrm>
          <a:prstGeom prst="rect">
            <a:avLst/>
          </a:prstGeom>
          <a:noFill/>
          <a:ln w="9525">
            <a:noFill/>
            <a:miter lim="800000"/>
            <a:headEnd/>
            <a:tailEnd/>
          </a:ln>
        </p:spPr>
      </p:pic>
      <p:cxnSp>
        <p:nvCxnSpPr>
          <p:cNvPr id="15" name="直接连接符 14"/>
          <p:cNvCxnSpPr/>
          <p:nvPr>
            <p:custDataLst>
              <p:tags r:id="rId1"/>
            </p:custDataLst>
          </p:nvPr>
        </p:nvCxnSpPr>
        <p:spPr>
          <a:xfrm>
            <a:off x="1588" y="3060700"/>
            <a:ext cx="12192000" cy="0"/>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custDataLst>
              <p:tags r:id="rId2"/>
            </p:custDataLst>
          </p:nvPr>
        </p:nvCxnSpPr>
        <p:spPr>
          <a:xfrm>
            <a:off x="9145588" y="0"/>
            <a:ext cx="0" cy="685800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17" name="椭圆 16"/>
          <p:cNvSpPr/>
          <p:nvPr>
            <p:custDataLst>
              <p:tags r:id="rId3"/>
            </p:custDataLst>
          </p:nvPr>
        </p:nvSpPr>
        <p:spPr>
          <a:xfrm>
            <a:off x="8491538" y="2398713"/>
            <a:ext cx="1279525" cy="1276350"/>
          </a:xfrm>
          <a:prstGeom prst="ellipse">
            <a:avLst/>
          </a:prstGeom>
          <a:solidFill>
            <a:srgbClr val="FFFFFF"/>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 typeface="Arial" pitchFamily="34" charset="0"/>
              <a:buNone/>
              <a:defRPr/>
            </a:pPr>
            <a:endParaRPr lang="zh-CN" altLang="en-US" dirty="0">
              <a:latin typeface="Impact" panose="020B0806030902050204" pitchFamily="34" charset="0"/>
              <a:ea typeface="黑体" panose="02010609060101010101" pitchFamily="49" charset="-122"/>
            </a:endParaRPr>
          </a:p>
        </p:txBody>
      </p:sp>
      <p:sp>
        <p:nvSpPr>
          <p:cNvPr id="18" name="椭圆 17"/>
          <p:cNvSpPr/>
          <p:nvPr>
            <p:custDataLst>
              <p:tags r:id="rId4"/>
            </p:custDataLst>
          </p:nvPr>
        </p:nvSpPr>
        <p:spPr>
          <a:xfrm>
            <a:off x="8597900" y="2501900"/>
            <a:ext cx="1065213" cy="10668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 typeface="Arial" pitchFamily="34" charset="0"/>
              <a:buNone/>
              <a:defRPr/>
            </a:pPr>
            <a:r>
              <a:rPr lang="en-US" altLang="zh-CN" sz="5867" dirty="0">
                <a:solidFill>
                  <a:srgbClr val="FFFFFF"/>
                </a:solidFill>
                <a:latin typeface="Impact" panose="020B0806030902050204" pitchFamily="34" charset="0"/>
                <a:ea typeface="黑体" panose="02010609060101010101" pitchFamily="49" charset="-122"/>
              </a:rPr>
              <a:t>5</a:t>
            </a:r>
            <a:endParaRPr lang="zh-CN" altLang="en-US" sz="5867" dirty="0">
              <a:solidFill>
                <a:srgbClr val="FFFFFF"/>
              </a:solidFill>
              <a:latin typeface="Impact" panose="020B0806030902050204" pitchFamily="34" charset="0"/>
              <a:ea typeface="黑体" panose="02010609060101010101" pitchFamily="49" charset="-122"/>
            </a:endParaRPr>
          </a:p>
        </p:txBody>
      </p:sp>
      <p:sp>
        <p:nvSpPr>
          <p:cNvPr id="8" name="TextBox 7"/>
          <p:cNvSpPr txBox="1">
            <a:spLocks noChangeArrowheads="1"/>
          </p:cNvSpPr>
          <p:nvPr/>
        </p:nvSpPr>
        <p:spPr bwMode="auto">
          <a:xfrm>
            <a:off x="2705100" y="4149080"/>
            <a:ext cx="3570208" cy="769441"/>
          </a:xfrm>
          <a:prstGeom prst="rect">
            <a:avLst/>
          </a:prstGeom>
          <a:noFill/>
          <a:ln w="9525">
            <a:noFill/>
            <a:miter lim="800000"/>
            <a:headEnd/>
            <a:tailEnd/>
          </a:ln>
        </p:spPr>
        <p:txBody>
          <a:bodyPr wrap="none">
            <a:spAutoFit/>
          </a:bodyPr>
          <a:lstStyle/>
          <a:p>
            <a:pPr marL="0" lvl="1">
              <a:buFont typeface="Arial" pitchFamily="34" charset="0"/>
              <a:buNone/>
            </a:pPr>
            <a:r>
              <a:rPr lang="zh-CN" altLang="en-US" sz="4400" dirty="0" smtClean="0">
                <a:latin typeface="+mn-ea"/>
                <a:ea typeface="+mn-ea"/>
              </a:rPr>
              <a:t>资源配置计划</a:t>
            </a:r>
            <a:endParaRPr lang="zh-CN" altLang="en-US" sz="4400" dirty="0">
              <a:latin typeface="+mn-ea"/>
              <a:ea typeface="+mn-ea"/>
              <a:cs typeface="华文细黑"/>
            </a:endParaRPr>
          </a:p>
        </p:txBody>
      </p:sp>
      <p:sp>
        <p:nvSpPr>
          <p:cNvPr id="235532" name="Text Box 12"/>
          <p:cNvSpPr txBox="1">
            <a:spLocks noChangeArrowheads="1"/>
          </p:cNvSpPr>
          <p:nvPr/>
        </p:nvSpPr>
        <p:spPr bwMode="auto">
          <a:xfrm>
            <a:off x="1157287" y="1481137"/>
            <a:ext cx="3095625" cy="1431925"/>
          </a:xfrm>
          <a:prstGeom prst="rect">
            <a:avLst/>
          </a:prstGeom>
          <a:noFill/>
          <a:ln w="9525">
            <a:noFill/>
            <a:miter lim="800000"/>
            <a:headEnd/>
            <a:tailEnd/>
          </a:ln>
          <a:effectLst/>
        </p:spPr>
        <p:txBody>
          <a:bodyPr>
            <a:spAutoFit/>
          </a:bodyPr>
          <a:lstStyle/>
          <a:p>
            <a:pPr>
              <a:spcBef>
                <a:spcPct val="50000"/>
              </a:spcBef>
            </a:pPr>
            <a:r>
              <a:rPr lang="zh-CN" altLang="en-US" sz="4400" dirty="0">
                <a:latin typeface="微软雅黑" pitchFamily="34" charset="-122"/>
                <a:ea typeface="微软雅黑" pitchFamily="34" charset="-122"/>
              </a:rPr>
              <a:t>学习任务 </a:t>
            </a:r>
            <a:r>
              <a:rPr lang="en-US" altLang="zh-CN" sz="4400" dirty="0">
                <a:latin typeface="微软雅黑" pitchFamily="34" charset="-122"/>
                <a:ea typeface="微软雅黑" pitchFamily="34" charset="-122"/>
              </a:rPr>
              <a:t>5 </a:t>
            </a:r>
            <a:br>
              <a:rPr lang="en-US" altLang="zh-CN" sz="4400" dirty="0">
                <a:latin typeface="微软雅黑" pitchFamily="34" charset="-122"/>
                <a:ea typeface="微软雅黑" pitchFamily="34" charset="-122"/>
              </a:rPr>
            </a:br>
            <a:endParaRPr lang="zh-CN" altLang="en-US" sz="4400" dirty="0">
              <a:latin typeface="微软雅黑" pitchFamily="34" charset="-122"/>
              <a:ea typeface="微软雅黑" pitchFamily="34" charset="-122"/>
            </a:endParaRPr>
          </a:p>
        </p:txBody>
      </p:sp>
    </p:spTree>
  </p:cSld>
  <p:clrMapOvr>
    <a:masterClrMapping/>
  </p:clrMapOvr>
  <p:transition advClick="0" advTm="6000"/>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a:spLocks noChangeArrowheads="1"/>
          </p:cNvSpPr>
          <p:nvPr/>
        </p:nvSpPr>
        <p:spPr bwMode="auto">
          <a:xfrm>
            <a:off x="1354292" y="140290"/>
            <a:ext cx="5041900" cy="369332"/>
          </a:xfrm>
          <a:prstGeom prst="rect">
            <a:avLst/>
          </a:prstGeom>
          <a:noFill/>
          <a:ln w="9525">
            <a:noFill/>
            <a:miter lim="800000"/>
            <a:headEnd/>
            <a:tailEnd/>
          </a:ln>
        </p:spPr>
        <p:txBody>
          <a:bodyPr>
            <a:spAutoFit/>
          </a:bodyPr>
          <a:lstStyle/>
          <a:p>
            <a:pPr marL="0" lvl="1">
              <a:buFont typeface="Arial" pitchFamily="34" charset="0"/>
              <a:buNone/>
            </a:pPr>
            <a:r>
              <a:rPr lang="zh-CN" altLang="en-US" dirty="0" smtClean="0">
                <a:solidFill>
                  <a:schemeClr val="accent2"/>
                </a:solidFill>
                <a:latin typeface="+mn-ea"/>
                <a:ea typeface="+mn-ea"/>
              </a:rPr>
              <a:t>资源配置计划</a:t>
            </a:r>
            <a:endParaRPr lang="zh-CN" altLang="en-US" dirty="0">
              <a:solidFill>
                <a:schemeClr val="accent2"/>
              </a:solidFill>
              <a:latin typeface="+mn-ea"/>
              <a:ea typeface="+mn-ea"/>
              <a:cs typeface="华文细黑"/>
            </a:endParaRPr>
          </a:p>
        </p:txBody>
      </p:sp>
      <p:sp>
        <p:nvSpPr>
          <p:cNvPr id="6" name="TextBox 55"/>
          <p:cNvSpPr txBox="1">
            <a:spLocks noChangeArrowheads="1"/>
          </p:cNvSpPr>
          <p:nvPr/>
        </p:nvSpPr>
        <p:spPr bwMode="auto">
          <a:xfrm>
            <a:off x="-310331" y="157420"/>
            <a:ext cx="1497013" cy="338554"/>
          </a:xfrm>
          <a:prstGeom prst="rect">
            <a:avLst/>
          </a:prstGeom>
          <a:noFill/>
          <a:ln w="9525">
            <a:noFill/>
            <a:miter lim="800000"/>
            <a:headEnd/>
            <a:tailEnd/>
          </a:ln>
        </p:spPr>
        <p:txBody>
          <a:bodyPr>
            <a:spAutoFit/>
          </a:bodyPr>
          <a:lstStyle/>
          <a:p>
            <a:pPr algn="r">
              <a:buFont typeface="Arial" pitchFamily="34" charset="0"/>
              <a:buNone/>
            </a:pPr>
            <a:r>
              <a:rPr lang="zh-CN" altLang="en-US" sz="1600" dirty="0">
                <a:solidFill>
                  <a:schemeClr val="accent2"/>
                </a:solidFill>
                <a:latin typeface="华文细黑"/>
                <a:ea typeface="华文细黑"/>
                <a:cs typeface="华文细黑"/>
              </a:rPr>
              <a:t>学习</a:t>
            </a:r>
            <a:r>
              <a:rPr lang="zh-CN" altLang="en-US" sz="1600" dirty="0" smtClean="0">
                <a:solidFill>
                  <a:schemeClr val="accent2"/>
                </a:solidFill>
                <a:latin typeface="华文细黑"/>
                <a:ea typeface="华文细黑"/>
                <a:cs typeface="华文细黑"/>
              </a:rPr>
              <a:t>任务</a:t>
            </a:r>
            <a:r>
              <a:rPr lang="en-US" altLang="zh-CN" sz="1600" dirty="0" smtClean="0">
                <a:solidFill>
                  <a:schemeClr val="accent2"/>
                </a:solidFill>
                <a:latin typeface="华文细黑"/>
                <a:ea typeface="华文细黑"/>
                <a:cs typeface="华文细黑"/>
              </a:rPr>
              <a:t>5</a:t>
            </a:r>
            <a:endParaRPr lang="zh-CN" altLang="en-US" sz="1600" dirty="0">
              <a:solidFill>
                <a:schemeClr val="accent2"/>
              </a:solidFill>
              <a:latin typeface="华文细黑"/>
              <a:ea typeface="华文细黑"/>
              <a:cs typeface="华文细黑"/>
            </a:endParaRPr>
          </a:p>
        </p:txBody>
      </p:sp>
      <p:pic>
        <p:nvPicPr>
          <p:cNvPr id="137217" name="Picture 1" descr="C:\Users\Administrator\Documents\Tencent Files\1430847197\Image\C2C\F4I_H7GIF%}[OTJ@S@RVK99.jpg"/>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697780" y="1556792"/>
            <a:ext cx="10759195" cy="3960440"/>
          </a:xfrm>
          <a:prstGeom prst="rect">
            <a:avLst/>
          </a:prstGeom>
          <a:noFill/>
        </p:spPr>
      </p:pic>
    </p:spTree>
  </p:cSld>
  <p:clrMapOvr>
    <a:masterClrMapping/>
  </p:clrMapOvr>
  <p:transition spd="slow" advTm="514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5"/>
                                        </p:tgtEl>
                                        <p:attrNameLst>
                                          <p:attrName>style.visibility</p:attrName>
                                        </p:attrNameLst>
                                      </p:cBhvr>
                                      <p:to>
                                        <p:strVal val="visible"/>
                                      </p:to>
                                    </p:set>
                                    <p:anim calcmode="lin" valueType="num">
                                      <p:cBhvr>
                                        <p:cTn id="7" dur="4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8" dur="400" fill="hold"/>
                                        <p:tgtEl>
                                          <p:spTgt spid="5"/>
                                        </p:tgtEl>
                                        <p:attrNameLst>
                                          <p:attrName>ppt_y</p:attrName>
                                        </p:attrNameLst>
                                      </p:cBhvr>
                                      <p:tavLst>
                                        <p:tav tm="0">
                                          <p:val>
                                            <p:strVal val="#ppt_y"/>
                                          </p:val>
                                        </p:tav>
                                        <p:tav tm="100000">
                                          <p:val>
                                            <p:strVal val="#ppt_y"/>
                                          </p:val>
                                        </p:tav>
                                      </p:tavLst>
                                    </p:anim>
                                    <p:anim calcmode="lin" valueType="num">
                                      <p:cBhvr>
                                        <p:cTn id="9" dur="4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10" dur="4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11" dur="400" tmFilter="0,0; .5, 1; 1, 1"/>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7218" name="Picture 2" descr="C:\Users\Administrator\Documents\Tencent Files\1430847197\Image\C2C\{({W@IX9CQUY1`ORXH]7Q29.png"/>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1563209" y="1124744"/>
            <a:ext cx="8640960" cy="4841153"/>
          </a:xfrm>
          <a:prstGeom prst="rect">
            <a:avLst/>
          </a:prstGeom>
          <a:noFill/>
        </p:spPr>
      </p:pic>
      <p:sp>
        <p:nvSpPr>
          <p:cNvPr id="5" name="TextBox 4"/>
          <p:cNvSpPr txBox="1">
            <a:spLocks noChangeArrowheads="1"/>
          </p:cNvSpPr>
          <p:nvPr/>
        </p:nvSpPr>
        <p:spPr bwMode="auto">
          <a:xfrm>
            <a:off x="1354292" y="140290"/>
            <a:ext cx="5041900" cy="369332"/>
          </a:xfrm>
          <a:prstGeom prst="rect">
            <a:avLst/>
          </a:prstGeom>
          <a:noFill/>
          <a:ln w="9525">
            <a:noFill/>
            <a:miter lim="800000"/>
            <a:headEnd/>
            <a:tailEnd/>
          </a:ln>
        </p:spPr>
        <p:txBody>
          <a:bodyPr>
            <a:spAutoFit/>
          </a:bodyPr>
          <a:lstStyle/>
          <a:p>
            <a:pPr marL="0" lvl="1">
              <a:buFont typeface="Arial" pitchFamily="34" charset="0"/>
              <a:buNone/>
            </a:pPr>
            <a:r>
              <a:rPr lang="zh-CN" altLang="en-US" dirty="0" smtClean="0">
                <a:solidFill>
                  <a:schemeClr val="accent2"/>
                </a:solidFill>
                <a:latin typeface="+mn-ea"/>
                <a:ea typeface="+mn-ea"/>
              </a:rPr>
              <a:t>资源配置计划</a:t>
            </a:r>
            <a:endParaRPr lang="zh-CN" altLang="en-US" dirty="0">
              <a:solidFill>
                <a:schemeClr val="accent2"/>
              </a:solidFill>
              <a:latin typeface="+mn-ea"/>
              <a:ea typeface="+mn-ea"/>
              <a:cs typeface="华文细黑"/>
            </a:endParaRPr>
          </a:p>
        </p:txBody>
      </p:sp>
      <p:sp>
        <p:nvSpPr>
          <p:cNvPr id="8" name="TextBox 55"/>
          <p:cNvSpPr txBox="1">
            <a:spLocks noChangeArrowheads="1"/>
          </p:cNvSpPr>
          <p:nvPr/>
        </p:nvSpPr>
        <p:spPr bwMode="auto">
          <a:xfrm>
            <a:off x="-310331" y="157420"/>
            <a:ext cx="1497013" cy="338554"/>
          </a:xfrm>
          <a:prstGeom prst="rect">
            <a:avLst/>
          </a:prstGeom>
          <a:noFill/>
          <a:ln w="9525">
            <a:noFill/>
            <a:miter lim="800000"/>
            <a:headEnd/>
            <a:tailEnd/>
          </a:ln>
        </p:spPr>
        <p:txBody>
          <a:bodyPr>
            <a:spAutoFit/>
          </a:bodyPr>
          <a:lstStyle/>
          <a:p>
            <a:pPr algn="r">
              <a:buFont typeface="Arial" pitchFamily="34" charset="0"/>
              <a:buNone/>
            </a:pPr>
            <a:r>
              <a:rPr lang="zh-CN" altLang="en-US" sz="1600" dirty="0">
                <a:solidFill>
                  <a:schemeClr val="accent2"/>
                </a:solidFill>
                <a:latin typeface="华文细黑"/>
                <a:ea typeface="华文细黑"/>
                <a:cs typeface="华文细黑"/>
              </a:rPr>
              <a:t>学习</a:t>
            </a:r>
            <a:r>
              <a:rPr lang="zh-CN" altLang="en-US" sz="1600" dirty="0" smtClean="0">
                <a:solidFill>
                  <a:schemeClr val="accent2"/>
                </a:solidFill>
                <a:latin typeface="华文细黑"/>
                <a:ea typeface="华文细黑"/>
                <a:cs typeface="华文细黑"/>
              </a:rPr>
              <a:t>任务</a:t>
            </a:r>
            <a:r>
              <a:rPr lang="en-US" altLang="zh-CN" sz="1600" dirty="0" smtClean="0">
                <a:solidFill>
                  <a:schemeClr val="accent2"/>
                </a:solidFill>
                <a:latin typeface="华文细黑"/>
                <a:ea typeface="华文细黑"/>
                <a:cs typeface="华文细黑"/>
              </a:rPr>
              <a:t>5</a:t>
            </a:r>
            <a:endParaRPr lang="zh-CN" altLang="en-US" sz="1600" dirty="0">
              <a:solidFill>
                <a:schemeClr val="accent2"/>
              </a:solidFill>
              <a:latin typeface="华文细黑"/>
              <a:ea typeface="华文细黑"/>
              <a:cs typeface="华文细黑"/>
            </a:endParaRPr>
          </a:p>
        </p:txBody>
      </p:sp>
    </p:spTree>
  </p:cSld>
  <p:clrMapOvr>
    <a:masterClrMapping/>
  </p:clrMapOvr>
  <p:transition spd="slow" advTm="514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5"/>
                                        </p:tgtEl>
                                        <p:attrNameLst>
                                          <p:attrName>style.visibility</p:attrName>
                                        </p:attrNameLst>
                                      </p:cBhvr>
                                      <p:to>
                                        <p:strVal val="visible"/>
                                      </p:to>
                                    </p:set>
                                    <p:anim calcmode="lin" valueType="num">
                                      <p:cBhvr>
                                        <p:cTn id="7" dur="4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8" dur="400" fill="hold"/>
                                        <p:tgtEl>
                                          <p:spTgt spid="5"/>
                                        </p:tgtEl>
                                        <p:attrNameLst>
                                          <p:attrName>ppt_y</p:attrName>
                                        </p:attrNameLst>
                                      </p:cBhvr>
                                      <p:tavLst>
                                        <p:tav tm="0">
                                          <p:val>
                                            <p:strVal val="#ppt_y"/>
                                          </p:val>
                                        </p:tav>
                                        <p:tav tm="100000">
                                          <p:val>
                                            <p:strVal val="#ppt_y"/>
                                          </p:val>
                                        </p:tav>
                                      </p:tavLst>
                                    </p:anim>
                                    <p:anim calcmode="lin" valueType="num">
                                      <p:cBhvr>
                                        <p:cTn id="9" dur="4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10" dur="4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11" dur="400" tmFilter="0,0; .5, 1; 1, 1"/>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5171" name="Picture 3" descr="C:\Users\Administrator\Documents\Tencent Files\1430847197\Image\C2C\LE%}9%T2TW9DFZM0J)YJ]XA.png"/>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1627118" y="836712"/>
            <a:ext cx="8575719" cy="5636104"/>
          </a:xfrm>
          <a:prstGeom prst="rect">
            <a:avLst/>
          </a:prstGeom>
          <a:noFill/>
        </p:spPr>
      </p:pic>
      <p:sp>
        <p:nvSpPr>
          <p:cNvPr id="5" name="TextBox 4"/>
          <p:cNvSpPr txBox="1">
            <a:spLocks noChangeArrowheads="1"/>
          </p:cNvSpPr>
          <p:nvPr/>
        </p:nvSpPr>
        <p:spPr bwMode="auto">
          <a:xfrm>
            <a:off x="1354292" y="140290"/>
            <a:ext cx="5041900" cy="369332"/>
          </a:xfrm>
          <a:prstGeom prst="rect">
            <a:avLst/>
          </a:prstGeom>
          <a:noFill/>
          <a:ln w="9525">
            <a:noFill/>
            <a:miter lim="800000"/>
            <a:headEnd/>
            <a:tailEnd/>
          </a:ln>
        </p:spPr>
        <p:txBody>
          <a:bodyPr>
            <a:spAutoFit/>
          </a:bodyPr>
          <a:lstStyle/>
          <a:p>
            <a:pPr marL="0" lvl="1">
              <a:buFont typeface="Arial" pitchFamily="34" charset="0"/>
              <a:buNone/>
            </a:pPr>
            <a:r>
              <a:rPr lang="zh-CN" altLang="en-US" dirty="0" smtClean="0">
                <a:solidFill>
                  <a:schemeClr val="accent2"/>
                </a:solidFill>
                <a:latin typeface="+mn-ea"/>
                <a:ea typeface="+mn-ea"/>
              </a:rPr>
              <a:t>资源配置计划</a:t>
            </a:r>
            <a:endParaRPr lang="zh-CN" altLang="en-US" dirty="0">
              <a:solidFill>
                <a:schemeClr val="accent2"/>
              </a:solidFill>
              <a:latin typeface="+mn-ea"/>
              <a:ea typeface="+mn-ea"/>
              <a:cs typeface="华文细黑"/>
            </a:endParaRPr>
          </a:p>
        </p:txBody>
      </p:sp>
      <p:sp>
        <p:nvSpPr>
          <p:cNvPr id="8" name="TextBox 55"/>
          <p:cNvSpPr txBox="1">
            <a:spLocks noChangeArrowheads="1"/>
          </p:cNvSpPr>
          <p:nvPr/>
        </p:nvSpPr>
        <p:spPr bwMode="auto">
          <a:xfrm>
            <a:off x="-310331" y="157420"/>
            <a:ext cx="1497013" cy="338554"/>
          </a:xfrm>
          <a:prstGeom prst="rect">
            <a:avLst/>
          </a:prstGeom>
          <a:noFill/>
          <a:ln w="9525">
            <a:noFill/>
            <a:miter lim="800000"/>
            <a:headEnd/>
            <a:tailEnd/>
          </a:ln>
        </p:spPr>
        <p:txBody>
          <a:bodyPr>
            <a:spAutoFit/>
          </a:bodyPr>
          <a:lstStyle/>
          <a:p>
            <a:pPr algn="r">
              <a:buFont typeface="Arial" pitchFamily="34" charset="0"/>
              <a:buNone/>
            </a:pPr>
            <a:r>
              <a:rPr lang="zh-CN" altLang="en-US" sz="1600" dirty="0">
                <a:solidFill>
                  <a:schemeClr val="accent2"/>
                </a:solidFill>
                <a:latin typeface="华文细黑"/>
                <a:ea typeface="华文细黑"/>
                <a:cs typeface="华文细黑"/>
              </a:rPr>
              <a:t>学习</a:t>
            </a:r>
            <a:r>
              <a:rPr lang="zh-CN" altLang="en-US" sz="1600" dirty="0" smtClean="0">
                <a:solidFill>
                  <a:schemeClr val="accent2"/>
                </a:solidFill>
                <a:latin typeface="华文细黑"/>
                <a:ea typeface="华文细黑"/>
                <a:cs typeface="华文细黑"/>
              </a:rPr>
              <a:t>任务</a:t>
            </a:r>
            <a:r>
              <a:rPr lang="en-US" altLang="zh-CN" sz="1600" dirty="0" smtClean="0">
                <a:solidFill>
                  <a:schemeClr val="accent2"/>
                </a:solidFill>
                <a:latin typeface="华文细黑"/>
                <a:ea typeface="华文细黑"/>
                <a:cs typeface="华文细黑"/>
              </a:rPr>
              <a:t>5</a:t>
            </a:r>
            <a:endParaRPr lang="zh-CN" altLang="en-US" sz="1600" dirty="0">
              <a:solidFill>
                <a:schemeClr val="accent2"/>
              </a:solidFill>
              <a:latin typeface="华文细黑"/>
              <a:ea typeface="华文细黑"/>
              <a:cs typeface="华文细黑"/>
            </a:endParaRPr>
          </a:p>
        </p:txBody>
      </p:sp>
    </p:spTree>
  </p:cSld>
  <p:clrMapOvr>
    <a:masterClrMapping/>
  </p:clrMapOvr>
  <p:transition spd="slow" advTm="514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5"/>
                                        </p:tgtEl>
                                        <p:attrNameLst>
                                          <p:attrName>style.visibility</p:attrName>
                                        </p:attrNameLst>
                                      </p:cBhvr>
                                      <p:to>
                                        <p:strVal val="visible"/>
                                      </p:to>
                                    </p:set>
                                    <p:anim calcmode="lin" valueType="num">
                                      <p:cBhvr>
                                        <p:cTn id="7" dur="4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8" dur="400" fill="hold"/>
                                        <p:tgtEl>
                                          <p:spTgt spid="5"/>
                                        </p:tgtEl>
                                        <p:attrNameLst>
                                          <p:attrName>ppt_y</p:attrName>
                                        </p:attrNameLst>
                                      </p:cBhvr>
                                      <p:tavLst>
                                        <p:tav tm="0">
                                          <p:val>
                                            <p:strVal val="#ppt_y"/>
                                          </p:val>
                                        </p:tav>
                                        <p:tav tm="100000">
                                          <p:val>
                                            <p:strVal val="#ppt_y"/>
                                          </p:val>
                                        </p:tav>
                                      </p:tavLst>
                                    </p:anim>
                                    <p:anim calcmode="lin" valueType="num">
                                      <p:cBhvr>
                                        <p:cTn id="9" dur="4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10" dur="4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11" dur="400" tmFilter="0,0; .5, 1; 1, 1"/>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1689684" y="3284984"/>
            <a:ext cx="8712678" cy="2304256"/>
          </a:xfrm>
          <a:prstGeom prst="rect">
            <a:avLst/>
          </a:prstGeom>
          <a:noFill/>
          <a:ln w="9525">
            <a:noFill/>
            <a:miter lim="800000"/>
            <a:headEnd/>
            <a:tailEnd/>
          </a:ln>
        </p:spPr>
      </p:pic>
      <p:pic>
        <p:nvPicPr>
          <p:cNvPr id="1027" name="Picture 3"/>
          <p:cNvPicPr>
            <a:picLocks noChangeAspect="1" noChangeArrowheads="1"/>
          </p:cNvPicPr>
          <p:nvPr/>
        </p:nvPicPr>
        <p:blipFill>
          <a:blip r:embed="rId4" cstate="print">
            <a:clrChange>
              <a:clrFrom>
                <a:srgbClr val="FFFFFF"/>
              </a:clrFrom>
              <a:clrTo>
                <a:srgbClr val="FFFFFF">
                  <a:alpha val="0"/>
                </a:srgbClr>
              </a:clrTo>
            </a:clrChange>
          </a:blip>
          <a:srcRect/>
          <a:stretch>
            <a:fillRect/>
          </a:stretch>
        </p:blipFill>
        <p:spPr bwMode="auto">
          <a:xfrm>
            <a:off x="1705893" y="1196752"/>
            <a:ext cx="8712679" cy="2088232"/>
          </a:xfrm>
          <a:prstGeom prst="rect">
            <a:avLst/>
          </a:prstGeom>
          <a:noFill/>
          <a:ln w="9525">
            <a:noFill/>
            <a:miter lim="800000"/>
            <a:headEnd/>
            <a:tailEnd/>
          </a:ln>
        </p:spPr>
      </p:pic>
      <p:sp>
        <p:nvSpPr>
          <p:cNvPr id="8" name="TextBox 4"/>
          <p:cNvSpPr txBox="1">
            <a:spLocks noChangeArrowheads="1"/>
          </p:cNvSpPr>
          <p:nvPr/>
        </p:nvSpPr>
        <p:spPr bwMode="auto">
          <a:xfrm>
            <a:off x="1354292" y="140290"/>
            <a:ext cx="5041900" cy="369332"/>
          </a:xfrm>
          <a:prstGeom prst="rect">
            <a:avLst/>
          </a:prstGeom>
          <a:noFill/>
          <a:ln w="9525">
            <a:noFill/>
            <a:miter lim="800000"/>
            <a:headEnd/>
            <a:tailEnd/>
          </a:ln>
        </p:spPr>
        <p:txBody>
          <a:bodyPr>
            <a:spAutoFit/>
          </a:bodyPr>
          <a:lstStyle/>
          <a:p>
            <a:pPr marL="0" lvl="1">
              <a:buFont typeface="Arial" pitchFamily="34" charset="0"/>
              <a:buNone/>
            </a:pPr>
            <a:r>
              <a:rPr lang="zh-CN" altLang="en-US" dirty="0" smtClean="0">
                <a:solidFill>
                  <a:schemeClr val="accent2"/>
                </a:solidFill>
                <a:latin typeface="+mn-ea"/>
                <a:ea typeface="+mn-ea"/>
              </a:rPr>
              <a:t>资源配置计划</a:t>
            </a:r>
            <a:endParaRPr lang="zh-CN" altLang="en-US" dirty="0">
              <a:solidFill>
                <a:schemeClr val="accent2"/>
              </a:solidFill>
              <a:latin typeface="+mn-ea"/>
              <a:ea typeface="+mn-ea"/>
              <a:cs typeface="华文细黑"/>
            </a:endParaRPr>
          </a:p>
        </p:txBody>
      </p:sp>
      <p:sp>
        <p:nvSpPr>
          <p:cNvPr id="9" name="TextBox 55"/>
          <p:cNvSpPr txBox="1">
            <a:spLocks noChangeArrowheads="1"/>
          </p:cNvSpPr>
          <p:nvPr/>
        </p:nvSpPr>
        <p:spPr bwMode="auto">
          <a:xfrm>
            <a:off x="-310331" y="157420"/>
            <a:ext cx="1497013" cy="338554"/>
          </a:xfrm>
          <a:prstGeom prst="rect">
            <a:avLst/>
          </a:prstGeom>
          <a:noFill/>
          <a:ln w="9525">
            <a:noFill/>
            <a:miter lim="800000"/>
            <a:headEnd/>
            <a:tailEnd/>
          </a:ln>
        </p:spPr>
        <p:txBody>
          <a:bodyPr>
            <a:spAutoFit/>
          </a:bodyPr>
          <a:lstStyle/>
          <a:p>
            <a:pPr algn="r">
              <a:buFont typeface="Arial" pitchFamily="34" charset="0"/>
              <a:buNone/>
            </a:pPr>
            <a:r>
              <a:rPr lang="zh-CN" altLang="en-US" sz="1600" dirty="0">
                <a:solidFill>
                  <a:schemeClr val="accent2"/>
                </a:solidFill>
                <a:latin typeface="华文细黑"/>
                <a:ea typeface="华文细黑"/>
                <a:cs typeface="华文细黑"/>
              </a:rPr>
              <a:t>学习</a:t>
            </a:r>
            <a:r>
              <a:rPr lang="zh-CN" altLang="en-US" sz="1600" dirty="0" smtClean="0">
                <a:solidFill>
                  <a:schemeClr val="accent2"/>
                </a:solidFill>
                <a:latin typeface="华文细黑"/>
                <a:ea typeface="华文细黑"/>
                <a:cs typeface="华文细黑"/>
              </a:rPr>
              <a:t>任务</a:t>
            </a:r>
            <a:r>
              <a:rPr lang="en-US" altLang="zh-CN" sz="1600" dirty="0" smtClean="0">
                <a:solidFill>
                  <a:schemeClr val="accent2"/>
                </a:solidFill>
                <a:latin typeface="华文细黑"/>
                <a:ea typeface="华文细黑"/>
                <a:cs typeface="华文细黑"/>
              </a:rPr>
              <a:t>5</a:t>
            </a:r>
            <a:endParaRPr lang="zh-CN" altLang="en-US" sz="1600" dirty="0">
              <a:solidFill>
                <a:schemeClr val="accent2"/>
              </a:solidFill>
              <a:latin typeface="华文细黑"/>
              <a:ea typeface="华文细黑"/>
              <a:cs typeface="华文细黑"/>
            </a:endParaRPr>
          </a:p>
        </p:txBody>
      </p:sp>
    </p:spTree>
  </p:cSld>
  <p:clrMapOvr>
    <a:masterClrMapping/>
  </p:clrMapOvr>
  <p:transition spd="slow" advTm="514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8"/>
                                        </p:tgtEl>
                                        <p:attrNameLst>
                                          <p:attrName>style.visibility</p:attrName>
                                        </p:attrNameLst>
                                      </p:cBhvr>
                                      <p:to>
                                        <p:strVal val="visible"/>
                                      </p:to>
                                    </p:set>
                                    <p:anim calcmode="lin" valueType="num">
                                      <p:cBhvr>
                                        <p:cTn id="7" dur="40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8" dur="400" fill="hold"/>
                                        <p:tgtEl>
                                          <p:spTgt spid="8"/>
                                        </p:tgtEl>
                                        <p:attrNameLst>
                                          <p:attrName>ppt_y</p:attrName>
                                        </p:attrNameLst>
                                      </p:cBhvr>
                                      <p:tavLst>
                                        <p:tav tm="0">
                                          <p:val>
                                            <p:strVal val="#ppt_y"/>
                                          </p:val>
                                        </p:tav>
                                        <p:tav tm="100000">
                                          <p:val>
                                            <p:strVal val="#ppt_y"/>
                                          </p:val>
                                        </p:tav>
                                      </p:tavLst>
                                    </p:anim>
                                    <p:anim calcmode="lin" valueType="num">
                                      <p:cBhvr>
                                        <p:cTn id="9" dur="40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10" dur="400" fill="hold"/>
                                        <p:tgtEl>
                                          <p:spTgt spid="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400" tmFilter="0,0; .5, 1; 1, 1"/>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3954" name="图片 22"/>
          <p:cNvPicPr>
            <a:picLocks noChangeAspect="1"/>
          </p:cNvPicPr>
          <p:nvPr/>
        </p:nvPicPr>
        <p:blipFill>
          <a:blip r:embed="rId7" cstate="print"/>
          <a:srcRect/>
          <a:stretch>
            <a:fillRect/>
          </a:stretch>
        </p:blipFill>
        <p:spPr bwMode="auto">
          <a:xfrm>
            <a:off x="0" y="0"/>
            <a:ext cx="12192000" cy="6858000"/>
          </a:xfrm>
          <a:prstGeom prst="rect">
            <a:avLst/>
          </a:prstGeom>
          <a:noFill/>
          <a:ln w="9525">
            <a:noFill/>
            <a:miter lim="800000"/>
            <a:headEnd/>
            <a:tailEnd/>
          </a:ln>
        </p:spPr>
      </p:pic>
      <p:cxnSp>
        <p:nvCxnSpPr>
          <p:cNvPr id="15" name="直接连接符 14"/>
          <p:cNvCxnSpPr/>
          <p:nvPr>
            <p:custDataLst>
              <p:tags r:id="rId1"/>
            </p:custDataLst>
          </p:nvPr>
        </p:nvCxnSpPr>
        <p:spPr>
          <a:xfrm>
            <a:off x="1588" y="3060700"/>
            <a:ext cx="12192000" cy="0"/>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custDataLst>
              <p:tags r:id="rId2"/>
            </p:custDataLst>
          </p:nvPr>
        </p:nvCxnSpPr>
        <p:spPr>
          <a:xfrm>
            <a:off x="9145588" y="0"/>
            <a:ext cx="0" cy="685800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17" name="椭圆 16"/>
          <p:cNvSpPr/>
          <p:nvPr>
            <p:custDataLst>
              <p:tags r:id="rId3"/>
            </p:custDataLst>
          </p:nvPr>
        </p:nvSpPr>
        <p:spPr>
          <a:xfrm>
            <a:off x="8491538" y="2398713"/>
            <a:ext cx="1279525" cy="1276350"/>
          </a:xfrm>
          <a:prstGeom prst="ellipse">
            <a:avLst/>
          </a:prstGeom>
          <a:solidFill>
            <a:srgbClr val="FFFFFF"/>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 typeface="Arial" pitchFamily="34" charset="0"/>
              <a:buNone/>
              <a:defRPr/>
            </a:pPr>
            <a:endParaRPr lang="zh-CN" altLang="en-US" dirty="0">
              <a:latin typeface="Impact" panose="020B0806030902050204" pitchFamily="34" charset="0"/>
              <a:ea typeface="黑体" panose="02010609060101010101" pitchFamily="49" charset="-122"/>
            </a:endParaRPr>
          </a:p>
        </p:txBody>
      </p:sp>
      <p:sp>
        <p:nvSpPr>
          <p:cNvPr id="18" name="椭圆 17"/>
          <p:cNvSpPr/>
          <p:nvPr>
            <p:custDataLst>
              <p:tags r:id="rId4"/>
            </p:custDataLst>
          </p:nvPr>
        </p:nvSpPr>
        <p:spPr>
          <a:xfrm>
            <a:off x="8597900" y="2501900"/>
            <a:ext cx="1065213" cy="10668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 typeface="Arial" pitchFamily="34" charset="0"/>
              <a:buNone/>
            </a:pPr>
            <a:r>
              <a:rPr lang="en-US" altLang="zh-CN" sz="5800">
                <a:solidFill>
                  <a:srgbClr val="FFFFFF"/>
                </a:solidFill>
                <a:latin typeface="Impact" pitchFamily="34" charset="0"/>
                <a:ea typeface="黑体" pitchFamily="49" charset="-122"/>
              </a:rPr>
              <a:t>6</a:t>
            </a:r>
            <a:endParaRPr lang="zh-CN" altLang="en-US" sz="5800">
              <a:solidFill>
                <a:srgbClr val="FFFFFF"/>
              </a:solidFill>
              <a:latin typeface="Impact" pitchFamily="34" charset="0"/>
              <a:ea typeface="黑体" pitchFamily="49" charset="-122"/>
            </a:endParaRPr>
          </a:p>
        </p:txBody>
      </p:sp>
      <p:sp>
        <p:nvSpPr>
          <p:cNvPr id="8" name="TextBox 7"/>
          <p:cNvSpPr txBox="1">
            <a:spLocks noChangeArrowheads="1"/>
          </p:cNvSpPr>
          <p:nvPr/>
        </p:nvSpPr>
        <p:spPr bwMode="auto">
          <a:xfrm>
            <a:off x="3032229" y="4142690"/>
            <a:ext cx="3570208" cy="1446550"/>
          </a:xfrm>
          <a:prstGeom prst="rect">
            <a:avLst/>
          </a:prstGeom>
          <a:noFill/>
          <a:ln w="9525">
            <a:noFill/>
            <a:miter lim="800000"/>
            <a:headEnd/>
            <a:tailEnd/>
          </a:ln>
        </p:spPr>
        <p:txBody>
          <a:bodyPr wrap="none">
            <a:spAutoFit/>
          </a:bodyPr>
          <a:lstStyle/>
          <a:p>
            <a:pPr marL="0" lvl="1">
              <a:buFont typeface="Arial" pitchFamily="34" charset="0"/>
              <a:buNone/>
            </a:pPr>
            <a:r>
              <a:rPr lang="zh-CN" altLang="en-US" sz="4400" dirty="0" smtClean="0">
                <a:latin typeface="+mn-ea"/>
                <a:ea typeface="+mn-ea"/>
              </a:rPr>
              <a:t>施工组织措施</a:t>
            </a:r>
            <a:r>
              <a:rPr lang="zh-CN" altLang="en-US" sz="4400" dirty="0">
                <a:latin typeface="+mn-ea"/>
                <a:ea typeface="+mn-ea"/>
              </a:rPr>
              <a:t/>
            </a:r>
            <a:br>
              <a:rPr lang="zh-CN" altLang="en-US" sz="4400" dirty="0">
                <a:latin typeface="+mn-ea"/>
                <a:ea typeface="+mn-ea"/>
              </a:rPr>
            </a:br>
            <a:endParaRPr lang="zh-CN" altLang="en-US" sz="4400" dirty="0">
              <a:latin typeface="+mn-ea"/>
              <a:ea typeface="+mn-ea"/>
            </a:endParaRPr>
          </a:p>
        </p:txBody>
      </p:sp>
      <p:sp>
        <p:nvSpPr>
          <p:cNvPr id="9" name="文本框 9"/>
          <p:cNvSpPr txBox="1">
            <a:spLocks noChangeArrowheads="1"/>
          </p:cNvSpPr>
          <p:nvPr/>
        </p:nvSpPr>
        <p:spPr bwMode="auto">
          <a:xfrm>
            <a:off x="1562100" y="4351338"/>
            <a:ext cx="6153150" cy="868956"/>
          </a:xfrm>
          <a:prstGeom prst="rect">
            <a:avLst/>
          </a:prstGeom>
          <a:noFill/>
          <a:ln w="9525">
            <a:noFill/>
            <a:miter lim="800000"/>
            <a:headEnd/>
            <a:tailEnd/>
          </a:ln>
        </p:spPr>
        <p:txBody>
          <a:bodyPr lIns="0" tIns="0" rIns="0" bIns="0">
            <a:spAutoFit/>
          </a:bodyPr>
          <a:lstStyle/>
          <a:p>
            <a:pPr>
              <a:lnSpc>
                <a:spcPct val="150000"/>
              </a:lnSpc>
              <a:buFont typeface="Arial" pitchFamily="34" charset="0"/>
              <a:buNone/>
            </a:pPr>
            <a:r>
              <a:rPr lang="zh-CN" altLang="en-US" sz="2000" dirty="0">
                <a:latin typeface="微软雅黑" pitchFamily="34" charset="-122"/>
                <a:ea typeface="微软雅黑" pitchFamily="34" charset="-122"/>
              </a:rPr>
              <a:t/>
            </a:r>
            <a:br>
              <a:rPr lang="zh-CN" altLang="en-US" sz="2000" dirty="0">
                <a:latin typeface="微软雅黑" pitchFamily="34" charset="-122"/>
                <a:ea typeface="微软雅黑" pitchFamily="34" charset="-122"/>
              </a:rPr>
            </a:br>
            <a:endParaRPr lang="zh-CN" altLang="en-US" sz="2000" dirty="0">
              <a:latin typeface="微软雅黑" pitchFamily="34" charset="-122"/>
              <a:ea typeface="微软雅黑" pitchFamily="34" charset="-122"/>
            </a:endParaRPr>
          </a:p>
        </p:txBody>
      </p:sp>
      <p:sp>
        <p:nvSpPr>
          <p:cNvPr id="253964" name="Text Box 12"/>
          <p:cNvSpPr txBox="1">
            <a:spLocks noChangeArrowheads="1"/>
          </p:cNvSpPr>
          <p:nvPr/>
        </p:nvSpPr>
        <p:spPr bwMode="auto">
          <a:xfrm>
            <a:off x="1562100" y="1481137"/>
            <a:ext cx="3095625" cy="1431925"/>
          </a:xfrm>
          <a:prstGeom prst="rect">
            <a:avLst/>
          </a:prstGeom>
          <a:noFill/>
          <a:ln w="9525">
            <a:noFill/>
            <a:miter lim="800000"/>
            <a:headEnd/>
            <a:tailEnd/>
          </a:ln>
          <a:effectLst/>
        </p:spPr>
        <p:txBody>
          <a:bodyPr>
            <a:spAutoFit/>
          </a:bodyPr>
          <a:lstStyle/>
          <a:p>
            <a:pPr>
              <a:spcBef>
                <a:spcPct val="50000"/>
              </a:spcBef>
            </a:pPr>
            <a:r>
              <a:rPr lang="zh-CN" altLang="en-US" sz="4400" dirty="0">
                <a:latin typeface="微软雅黑" pitchFamily="34" charset="-122"/>
                <a:ea typeface="微软雅黑" pitchFamily="34" charset="-122"/>
              </a:rPr>
              <a:t>学习任务 </a:t>
            </a:r>
            <a:r>
              <a:rPr lang="en-US" altLang="zh-CN" sz="4400" dirty="0">
                <a:latin typeface="微软雅黑" pitchFamily="34" charset="-122"/>
                <a:ea typeface="微软雅黑" pitchFamily="34" charset="-122"/>
              </a:rPr>
              <a:t>6 </a:t>
            </a:r>
            <a:br>
              <a:rPr lang="en-US" altLang="zh-CN" sz="4400" dirty="0">
                <a:latin typeface="微软雅黑" pitchFamily="34" charset="-122"/>
                <a:ea typeface="微软雅黑" pitchFamily="34" charset="-122"/>
              </a:rPr>
            </a:br>
            <a:endParaRPr lang="zh-CN" altLang="en-US" sz="4400" dirty="0">
              <a:latin typeface="微软雅黑" pitchFamily="34" charset="-122"/>
              <a:ea typeface="微软雅黑" pitchFamily="34" charset="-122"/>
            </a:endParaRPr>
          </a:p>
        </p:txBody>
      </p:sp>
    </p:spTree>
  </p:cSld>
  <p:clrMapOvr>
    <a:masterClrMapping/>
  </p:clrMapOvr>
  <p:transition advClick="0" advTm="6000"/>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Freeform 14"/>
          <p:cNvSpPr>
            <a:spLocks/>
          </p:cNvSpPr>
          <p:nvPr/>
        </p:nvSpPr>
        <p:spPr bwMode="auto">
          <a:xfrm>
            <a:off x="1273175" y="2884488"/>
            <a:ext cx="298450" cy="344487"/>
          </a:xfrm>
          <a:custGeom>
            <a:avLst/>
            <a:gdLst>
              <a:gd name="T0" fmla="*/ 0 w 336"/>
              <a:gd name="T1" fmla="*/ 194 h 388"/>
              <a:gd name="T2" fmla="*/ 168 w 336"/>
              <a:gd name="T3" fmla="*/ 97 h 388"/>
              <a:gd name="T4" fmla="*/ 336 w 336"/>
              <a:gd name="T5" fmla="*/ 0 h 388"/>
              <a:gd name="T6" fmla="*/ 336 w 336"/>
              <a:gd name="T7" fmla="*/ 194 h 388"/>
              <a:gd name="T8" fmla="*/ 336 w 336"/>
              <a:gd name="T9" fmla="*/ 388 h 388"/>
              <a:gd name="T10" fmla="*/ 168 w 336"/>
              <a:gd name="T11" fmla="*/ 291 h 388"/>
              <a:gd name="T12" fmla="*/ 0 w 336"/>
              <a:gd name="T13" fmla="*/ 194 h 388"/>
            </a:gdLst>
            <a:ahLst/>
            <a:cxnLst>
              <a:cxn ang="0">
                <a:pos x="T0" y="T1"/>
              </a:cxn>
              <a:cxn ang="0">
                <a:pos x="T2" y="T3"/>
              </a:cxn>
              <a:cxn ang="0">
                <a:pos x="T4" y="T5"/>
              </a:cxn>
              <a:cxn ang="0">
                <a:pos x="T6" y="T7"/>
              </a:cxn>
              <a:cxn ang="0">
                <a:pos x="T8" y="T9"/>
              </a:cxn>
              <a:cxn ang="0">
                <a:pos x="T10" y="T11"/>
              </a:cxn>
              <a:cxn ang="0">
                <a:pos x="T12" y="T13"/>
              </a:cxn>
            </a:cxnLst>
            <a:rect l="0" t="0" r="r" b="b"/>
            <a:pathLst>
              <a:path w="336" h="388">
                <a:moveTo>
                  <a:pt x="0" y="194"/>
                </a:moveTo>
                <a:lnTo>
                  <a:pt x="168" y="97"/>
                </a:lnTo>
                <a:lnTo>
                  <a:pt x="336" y="0"/>
                </a:lnTo>
                <a:lnTo>
                  <a:pt x="336" y="194"/>
                </a:lnTo>
                <a:lnTo>
                  <a:pt x="336" y="388"/>
                </a:lnTo>
                <a:lnTo>
                  <a:pt x="168" y="291"/>
                </a:lnTo>
                <a:lnTo>
                  <a:pt x="0" y="194"/>
                </a:lnTo>
                <a:close/>
              </a:path>
            </a:pathLst>
          </a:custGeom>
          <a:solidFill>
            <a:schemeClr val="accent1"/>
          </a:solidFill>
          <a:ln>
            <a:noFill/>
          </a:ln>
        </p:spPr>
        <p:txBody>
          <a:bodyPr/>
          <a:lstStyle/>
          <a:p>
            <a:pPr>
              <a:buFont typeface="Arial" pitchFamily="34" charset="0"/>
              <a:buNone/>
              <a:defRPr/>
            </a:pPr>
            <a:endParaRPr lang="zh-CN" altLang="en-US">
              <a:solidFill>
                <a:schemeClr val="accent2"/>
              </a:solidFill>
              <a:latin typeface="+mn-ea"/>
              <a:ea typeface="+mn-ea"/>
            </a:endParaRPr>
          </a:p>
        </p:txBody>
      </p:sp>
      <p:sp>
        <p:nvSpPr>
          <p:cNvPr id="38" name="Freeform 15"/>
          <p:cNvSpPr>
            <a:spLocks/>
          </p:cNvSpPr>
          <p:nvPr/>
        </p:nvSpPr>
        <p:spPr bwMode="auto">
          <a:xfrm>
            <a:off x="1482725" y="3546475"/>
            <a:ext cx="344488" cy="298450"/>
          </a:xfrm>
          <a:custGeom>
            <a:avLst/>
            <a:gdLst>
              <a:gd name="T0" fmla="*/ 0 w 388"/>
              <a:gd name="T1" fmla="*/ 336 h 336"/>
              <a:gd name="T2" fmla="*/ 97 w 388"/>
              <a:gd name="T3" fmla="*/ 168 h 336"/>
              <a:gd name="T4" fmla="*/ 194 w 388"/>
              <a:gd name="T5" fmla="*/ 0 h 336"/>
              <a:gd name="T6" fmla="*/ 291 w 388"/>
              <a:gd name="T7" fmla="*/ 168 h 336"/>
              <a:gd name="T8" fmla="*/ 388 w 388"/>
              <a:gd name="T9" fmla="*/ 336 h 336"/>
              <a:gd name="T10" fmla="*/ 194 w 388"/>
              <a:gd name="T11" fmla="*/ 336 h 336"/>
              <a:gd name="T12" fmla="*/ 0 w 388"/>
              <a:gd name="T13" fmla="*/ 336 h 336"/>
            </a:gdLst>
            <a:ahLst/>
            <a:cxnLst>
              <a:cxn ang="0">
                <a:pos x="T0" y="T1"/>
              </a:cxn>
              <a:cxn ang="0">
                <a:pos x="T2" y="T3"/>
              </a:cxn>
              <a:cxn ang="0">
                <a:pos x="T4" y="T5"/>
              </a:cxn>
              <a:cxn ang="0">
                <a:pos x="T6" y="T7"/>
              </a:cxn>
              <a:cxn ang="0">
                <a:pos x="T8" y="T9"/>
              </a:cxn>
              <a:cxn ang="0">
                <a:pos x="T10" y="T11"/>
              </a:cxn>
              <a:cxn ang="0">
                <a:pos x="T12" y="T13"/>
              </a:cxn>
            </a:cxnLst>
            <a:rect l="0" t="0" r="r" b="b"/>
            <a:pathLst>
              <a:path w="388" h="336">
                <a:moveTo>
                  <a:pt x="0" y="336"/>
                </a:moveTo>
                <a:lnTo>
                  <a:pt x="97" y="168"/>
                </a:lnTo>
                <a:lnTo>
                  <a:pt x="194" y="0"/>
                </a:lnTo>
                <a:lnTo>
                  <a:pt x="291" y="168"/>
                </a:lnTo>
                <a:lnTo>
                  <a:pt x="388" y="336"/>
                </a:lnTo>
                <a:lnTo>
                  <a:pt x="194" y="336"/>
                </a:lnTo>
                <a:lnTo>
                  <a:pt x="0" y="336"/>
                </a:lnTo>
                <a:close/>
              </a:path>
            </a:pathLst>
          </a:custGeom>
          <a:solidFill>
            <a:schemeClr val="accent1"/>
          </a:solidFill>
          <a:ln>
            <a:noFill/>
          </a:ln>
        </p:spPr>
        <p:txBody>
          <a:bodyPr/>
          <a:lstStyle/>
          <a:p>
            <a:pPr>
              <a:buFont typeface="Arial" pitchFamily="34" charset="0"/>
              <a:buNone/>
              <a:defRPr/>
            </a:pPr>
            <a:endParaRPr lang="zh-CN" altLang="en-US">
              <a:solidFill>
                <a:schemeClr val="accent2"/>
              </a:solidFill>
              <a:latin typeface="+mn-ea"/>
              <a:ea typeface="+mn-ea"/>
            </a:endParaRPr>
          </a:p>
        </p:txBody>
      </p:sp>
      <p:sp>
        <p:nvSpPr>
          <p:cNvPr id="39" name="Freeform 16"/>
          <p:cNvSpPr>
            <a:spLocks/>
          </p:cNvSpPr>
          <p:nvPr/>
        </p:nvSpPr>
        <p:spPr bwMode="auto">
          <a:xfrm>
            <a:off x="1968500" y="4027488"/>
            <a:ext cx="298450" cy="344487"/>
          </a:xfrm>
          <a:custGeom>
            <a:avLst/>
            <a:gdLst>
              <a:gd name="T0" fmla="*/ 0 w 336"/>
              <a:gd name="T1" fmla="*/ 388 h 388"/>
              <a:gd name="T2" fmla="*/ 0 w 336"/>
              <a:gd name="T3" fmla="*/ 194 h 388"/>
              <a:gd name="T4" fmla="*/ 0 w 336"/>
              <a:gd name="T5" fmla="*/ 0 h 388"/>
              <a:gd name="T6" fmla="*/ 168 w 336"/>
              <a:gd name="T7" fmla="*/ 97 h 388"/>
              <a:gd name="T8" fmla="*/ 336 w 336"/>
              <a:gd name="T9" fmla="*/ 194 h 388"/>
              <a:gd name="T10" fmla="*/ 168 w 336"/>
              <a:gd name="T11" fmla="*/ 291 h 388"/>
              <a:gd name="T12" fmla="*/ 0 w 336"/>
              <a:gd name="T13" fmla="*/ 388 h 388"/>
            </a:gdLst>
            <a:ahLst/>
            <a:cxnLst>
              <a:cxn ang="0">
                <a:pos x="T0" y="T1"/>
              </a:cxn>
              <a:cxn ang="0">
                <a:pos x="T2" y="T3"/>
              </a:cxn>
              <a:cxn ang="0">
                <a:pos x="T4" y="T5"/>
              </a:cxn>
              <a:cxn ang="0">
                <a:pos x="T6" y="T7"/>
              </a:cxn>
              <a:cxn ang="0">
                <a:pos x="T8" y="T9"/>
              </a:cxn>
              <a:cxn ang="0">
                <a:pos x="T10" y="T11"/>
              </a:cxn>
              <a:cxn ang="0">
                <a:pos x="T12" y="T13"/>
              </a:cxn>
            </a:cxnLst>
            <a:rect l="0" t="0" r="r" b="b"/>
            <a:pathLst>
              <a:path w="336" h="388">
                <a:moveTo>
                  <a:pt x="0" y="388"/>
                </a:moveTo>
                <a:lnTo>
                  <a:pt x="0" y="194"/>
                </a:lnTo>
                <a:lnTo>
                  <a:pt x="0" y="0"/>
                </a:lnTo>
                <a:lnTo>
                  <a:pt x="168" y="97"/>
                </a:lnTo>
                <a:lnTo>
                  <a:pt x="336" y="194"/>
                </a:lnTo>
                <a:lnTo>
                  <a:pt x="168" y="291"/>
                </a:lnTo>
                <a:lnTo>
                  <a:pt x="0" y="388"/>
                </a:lnTo>
                <a:close/>
              </a:path>
            </a:pathLst>
          </a:custGeom>
          <a:solidFill>
            <a:schemeClr val="accent1"/>
          </a:solidFill>
          <a:ln>
            <a:noFill/>
          </a:ln>
        </p:spPr>
        <p:txBody>
          <a:bodyPr/>
          <a:lstStyle/>
          <a:p>
            <a:pPr>
              <a:buFont typeface="Arial" pitchFamily="34" charset="0"/>
              <a:buNone/>
              <a:defRPr/>
            </a:pPr>
            <a:endParaRPr lang="zh-CN" altLang="en-US">
              <a:solidFill>
                <a:schemeClr val="accent2"/>
              </a:solidFill>
              <a:latin typeface="+mn-ea"/>
              <a:ea typeface="+mn-ea"/>
            </a:endParaRPr>
          </a:p>
        </p:txBody>
      </p:sp>
      <p:sp>
        <p:nvSpPr>
          <p:cNvPr id="40" name="Freeform 17"/>
          <p:cNvSpPr>
            <a:spLocks/>
          </p:cNvSpPr>
          <p:nvPr/>
        </p:nvSpPr>
        <p:spPr bwMode="auto">
          <a:xfrm>
            <a:off x="2566988" y="4283075"/>
            <a:ext cx="344487" cy="298450"/>
          </a:xfrm>
          <a:custGeom>
            <a:avLst/>
            <a:gdLst>
              <a:gd name="T0" fmla="*/ 194 w 388"/>
              <a:gd name="T1" fmla="*/ 336 h 336"/>
              <a:gd name="T2" fmla="*/ 97 w 388"/>
              <a:gd name="T3" fmla="*/ 168 h 336"/>
              <a:gd name="T4" fmla="*/ 0 w 388"/>
              <a:gd name="T5" fmla="*/ 0 h 336"/>
              <a:gd name="T6" fmla="*/ 194 w 388"/>
              <a:gd name="T7" fmla="*/ 0 h 336"/>
              <a:gd name="T8" fmla="*/ 388 w 388"/>
              <a:gd name="T9" fmla="*/ 0 h 336"/>
              <a:gd name="T10" fmla="*/ 291 w 388"/>
              <a:gd name="T11" fmla="*/ 168 h 336"/>
              <a:gd name="T12" fmla="*/ 194 w 388"/>
              <a:gd name="T13" fmla="*/ 336 h 336"/>
            </a:gdLst>
            <a:ahLst/>
            <a:cxnLst>
              <a:cxn ang="0">
                <a:pos x="T0" y="T1"/>
              </a:cxn>
              <a:cxn ang="0">
                <a:pos x="T2" y="T3"/>
              </a:cxn>
              <a:cxn ang="0">
                <a:pos x="T4" y="T5"/>
              </a:cxn>
              <a:cxn ang="0">
                <a:pos x="T6" y="T7"/>
              </a:cxn>
              <a:cxn ang="0">
                <a:pos x="T8" y="T9"/>
              </a:cxn>
              <a:cxn ang="0">
                <a:pos x="T10" y="T11"/>
              </a:cxn>
              <a:cxn ang="0">
                <a:pos x="T12" y="T13"/>
              </a:cxn>
            </a:cxnLst>
            <a:rect l="0" t="0" r="r" b="b"/>
            <a:pathLst>
              <a:path w="388" h="336">
                <a:moveTo>
                  <a:pt x="194" y="336"/>
                </a:moveTo>
                <a:lnTo>
                  <a:pt x="97" y="168"/>
                </a:lnTo>
                <a:lnTo>
                  <a:pt x="0" y="0"/>
                </a:lnTo>
                <a:lnTo>
                  <a:pt x="194" y="0"/>
                </a:lnTo>
                <a:lnTo>
                  <a:pt x="388" y="0"/>
                </a:lnTo>
                <a:lnTo>
                  <a:pt x="291" y="168"/>
                </a:lnTo>
                <a:lnTo>
                  <a:pt x="194" y="336"/>
                </a:lnTo>
                <a:close/>
              </a:path>
            </a:pathLst>
          </a:custGeom>
          <a:solidFill>
            <a:schemeClr val="accent1"/>
          </a:solidFill>
          <a:ln>
            <a:noFill/>
          </a:ln>
        </p:spPr>
        <p:txBody>
          <a:bodyPr/>
          <a:lstStyle/>
          <a:p>
            <a:pPr>
              <a:buFont typeface="Arial" pitchFamily="34" charset="0"/>
              <a:buNone/>
              <a:defRPr/>
            </a:pPr>
            <a:endParaRPr lang="zh-CN" altLang="en-US">
              <a:solidFill>
                <a:schemeClr val="accent2"/>
              </a:solidFill>
              <a:latin typeface="+mn-ea"/>
              <a:ea typeface="+mn-ea"/>
            </a:endParaRPr>
          </a:p>
        </p:txBody>
      </p:sp>
      <p:sp>
        <p:nvSpPr>
          <p:cNvPr id="41" name="Freeform 18"/>
          <p:cNvSpPr>
            <a:spLocks/>
          </p:cNvSpPr>
          <p:nvPr/>
        </p:nvSpPr>
        <p:spPr bwMode="auto">
          <a:xfrm>
            <a:off x="3241675" y="4041775"/>
            <a:ext cx="298450" cy="344488"/>
          </a:xfrm>
          <a:custGeom>
            <a:avLst/>
            <a:gdLst>
              <a:gd name="T0" fmla="*/ 336 w 336"/>
              <a:gd name="T1" fmla="*/ 388 h 388"/>
              <a:gd name="T2" fmla="*/ 168 w 336"/>
              <a:gd name="T3" fmla="*/ 291 h 388"/>
              <a:gd name="T4" fmla="*/ 0 w 336"/>
              <a:gd name="T5" fmla="*/ 194 h 388"/>
              <a:gd name="T6" fmla="*/ 168 w 336"/>
              <a:gd name="T7" fmla="*/ 97 h 388"/>
              <a:gd name="T8" fmla="*/ 336 w 336"/>
              <a:gd name="T9" fmla="*/ 0 h 388"/>
              <a:gd name="T10" fmla="*/ 336 w 336"/>
              <a:gd name="T11" fmla="*/ 194 h 388"/>
              <a:gd name="T12" fmla="*/ 336 w 336"/>
              <a:gd name="T13" fmla="*/ 388 h 388"/>
            </a:gdLst>
            <a:ahLst/>
            <a:cxnLst>
              <a:cxn ang="0">
                <a:pos x="T0" y="T1"/>
              </a:cxn>
              <a:cxn ang="0">
                <a:pos x="T2" y="T3"/>
              </a:cxn>
              <a:cxn ang="0">
                <a:pos x="T4" y="T5"/>
              </a:cxn>
              <a:cxn ang="0">
                <a:pos x="T6" y="T7"/>
              </a:cxn>
              <a:cxn ang="0">
                <a:pos x="T8" y="T9"/>
              </a:cxn>
              <a:cxn ang="0">
                <a:pos x="T10" y="T11"/>
              </a:cxn>
              <a:cxn ang="0">
                <a:pos x="T12" y="T13"/>
              </a:cxn>
            </a:cxnLst>
            <a:rect l="0" t="0" r="r" b="b"/>
            <a:pathLst>
              <a:path w="336" h="388">
                <a:moveTo>
                  <a:pt x="336" y="388"/>
                </a:moveTo>
                <a:lnTo>
                  <a:pt x="168" y="291"/>
                </a:lnTo>
                <a:lnTo>
                  <a:pt x="0" y="194"/>
                </a:lnTo>
                <a:lnTo>
                  <a:pt x="168" y="97"/>
                </a:lnTo>
                <a:lnTo>
                  <a:pt x="336" y="0"/>
                </a:lnTo>
                <a:lnTo>
                  <a:pt x="336" y="194"/>
                </a:lnTo>
                <a:lnTo>
                  <a:pt x="336" y="388"/>
                </a:lnTo>
                <a:close/>
              </a:path>
            </a:pathLst>
          </a:custGeom>
          <a:solidFill>
            <a:schemeClr val="accent1"/>
          </a:solidFill>
          <a:ln>
            <a:noFill/>
          </a:ln>
        </p:spPr>
        <p:txBody>
          <a:bodyPr/>
          <a:lstStyle/>
          <a:p>
            <a:pPr>
              <a:buFont typeface="Arial" pitchFamily="34" charset="0"/>
              <a:buNone/>
              <a:defRPr/>
            </a:pPr>
            <a:endParaRPr lang="zh-CN" altLang="en-US">
              <a:solidFill>
                <a:schemeClr val="accent2"/>
              </a:solidFill>
              <a:latin typeface="+mn-ea"/>
              <a:ea typeface="+mn-ea"/>
            </a:endParaRPr>
          </a:p>
        </p:txBody>
      </p:sp>
      <p:sp>
        <p:nvSpPr>
          <p:cNvPr id="42" name="Freeform 19"/>
          <p:cNvSpPr>
            <a:spLocks/>
          </p:cNvSpPr>
          <p:nvPr/>
        </p:nvSpPr>
        <p:spPr bwMode="auto">
          <a:xfrm>
            <a:off x="3727450" y="3538538"/>
            <a:ext cx="344488" cy="298450"/>
          </a:xfrm>
          <a:custGeom>
            <a:avLst/>
            <a:gdLst>
              <a:gd name="T0" fmla="*/ 388 w 388"/>
              <a:gd name="T1" fmla="*/ 336 h 336"/>
              <a:gd name="T2" fmla="*/ 194 w 388"/>
              <a:gd name="T3" fmla="*/ 336 h 336"/>
              <a:gd name="T4" fmla="*/ 0 w 388"/>
              <a:gd name="T5" fmla="*/ 336 h 336"/>
              <a:gd name="T6" fmla="*/ 97 w 388"/>
              <a:gd name="T7" fmla="*/ 168 h 336"/>
              <a:gd name="T8" fmla="*/ 194 w 388"/>
              <a:gd name="T9" fmla="*/ 0 h 336"/>
              <a:gd name="T10" fmla="*/ 291 w 388"/>
              <a:gd name="T11" fmla="*/ 168 h 336"/>
              <a:gd name="T12" fmla="*/ 388 w 388"/>
              <a:gd name="T13" fmla="*/ 336 h 336"/>
            </a:gdLst>
            <a:ahLst/>
            <a:cxnLst>
              <a:cxn ang="0">
                <a:pos x="T0" y="T1"/>
              </a:cxn>
              <a:cxn ang="0">
                <a:pos x="T2" y="T3"/>
              </a:cxn>
              <a:cxn ang="0">
                <a:pos x="T4" y="T5"/>
              </a:cxn>
              <a:cxn ang="0">
                <a:pos x="T6" y="T7"/>
              </a:cxn>
              <a:cxn ang="0">
                <a:pos x="T8" y="T9"/>
              </a:cxn>
              <a:cxn ang="0">
                <a:pos x="T10" y="T11"/>
              </a:cxn>
              <a:cxn ang="0">
                <a:pos x="T12" y="T13"/>
              </a:cxn>
            </a:cxnLst>
            <a:rect l="0" t="0" r="r" b="b"/>
            <a:pathLst>
              <a:path w="388" h="336">
                <a:moveTo>
                  <a:pt x="388" y="336"/>
                </a:moveTo>
                <a:lnTo>
                  <a:pt x="194" y="336"/>
                </a:lnTo>
                <a:lnTo>
                  <a:pt x="0" y="336"/>
                </a:lnTo>
                <a:lnTo>
                  <a:pt x="97" y="168"/>
                </a:lnTo>
                <a:lnTo>
                  <a:pt x="194" y="0"/>
                </a:lnTo>
                <a:lnTo>
                  <a:pt x="291" y="168"/>
                </a:lnTo>
                <a:lnTo>
                  <a:pt x="388" y="336"/>
                </a:lnTo>
                <a:close/>
              </a:path>
            </a:pathLst>
          </a:custGeom>
          <a:solidFill>
            <a:schemeClr val="accent1"/>
          </a:solidFill>
          <a:ln>
            <a:noFill/>
          </a:ln>
        </p:spPr>
        <p:txBody>
          <a:bodyPr/>
          <a:lstStyle/>
          <a:p>
            <a:pPr>
              <a:buFont typeface="Arial" pitchFamily="34" charset="0"/>
              <a:buNone/>
              <a:defRPr/>
            </a:pPr>
            <a:endParaRPr lang="zh-CN" altLang="en-US">
              <a:solidFill>
                <a:schemeClr val="accent2"/>
              </a:solidFill>
              <a:latin typeface="+mn-ea"/>
              <a:ea typeface="+mn-ea"/>
            </a:endParaRPr>
          </a:p>
        </p:txBody>
      </p:sp>
      <p:sp>
        <p:nvSpPr>
          <p:cNvPr id="43" name="Freeform 20"/>
          <p:cNvSpPr>
            <a:spLocks/>
          </p:cNvSpPr>
          <p:nvPr/>
        </p:nvSpPr>
        <p:spPr bwMode="auto">
          <a:xfrm>
            <a:off x="3976688" y="2881313"/>
            <a:ext cx="298450" cy="344487"/>
          </a:xfrm>
          <a:custGeom>
            <a:avLst/>
            <a:gdLst>
              <a:gd name="T0" fmla="*/ 336 w 336"/>
              <a:gd name="T1" fmla="*/ 194 h 388"/>
              <a:gd name="T2" fmla="*/ 168 w 336"/>
              <a:gd name="T3" fmla="*/ 291 h 388"/>
              <a:gd name="T4" fmla="*/ 0 w 336"/>
              <a:gd name="T5" fmla="*/ 388 h 388"/>
              <a:gd name="T6" fmla="*/ 0 w 336"/>
              <a:gd name="T7" fmla="*/ 194 h 388"/>
              <a:gd name="T8" fmla="*/ 0 w 336"/>
              <a:gd name="T9" fmla="*/ 0 h 388"/>
              <a:gd name="T10" fmla="*/ 168 w 336"/>
              <a:gd name="T11" fmla="*/ 97 h 388"/>
              <a:gd name="T12" fmla="*/ 336 w 336"/>
              <a:gd name="T13" fmla="*/ 194 h 388"/>
            </a:gdLst>
            <a:ahLst/>
            <a:cxnLst>
              <a:cxn ang="0">
                <a:pos x="T0" y="T1"/>
              </a:cxn>
              <a:cxn ang="0">
                <a:pos x="T2" y="T3"/>
              </a:cxn>
              <a:cxn ang="0">
                <a:pos x="T4" y="T5"/>
              </a:cxn>
              <a:cxn ang="0">
                <a:pos x="T6" y="T7"/>
              </a:cxn>
              <a:cxn ang="0">
                <a:pos x="T8" y="T9"/>
              </a:cxn>
              <a:cxn ang="0">
                <a:pos x="T10" y="T11"/>
              </a:cxn>
              <a:cxn ang="0">
                <a:pos x="T12" y="T13"/>
              </a:cxn>
            </a:cxnLst>
            <a:rect l="0" t="0" r="r" b="b"/>
            <a:pathLst>
              <a:path w="336" h="388">
                <a:moveTo>
                  <a:pt x="336" y="194"/>
                </a:moveTo>
                <a:lnTo>
                  <a:pt x="168" y="291"/>
                </a:lnTo>
                <a:lnTo>
                  <a:pt x="0" y="388"/>
                </a:lnTo>
                <a:lnTo>
                  <a:pt x="0" y="194"/>
                </a:lnTo>
                <a:lnTo>
                  <a:pt x="0" y="0"/>
                </a:lnTo>
                <a:lnTo>
                  <a:pt x="168" y="97"/>
                </a:lnTo>
                <a:lnTo>
                  <a:pt x="336" y="194"/>
                </a:lnTo>
                <a:close/>
              </a:path>
            </a:pathLst>
          </a:custGeom>
          <a:solidFill>
            <a:schemeClr val="accent1"/>
          </a:solidFill>
          <a:ln>
            <a:noFill/>
          </a:ln>
        </p:spPr>
        <p:txBody>
          <a:bodyPr/>
          <a:lstStyle/>
          <a:p>
            <a:pPr>
              <a:buFont typeface="Arial" pitchFamily="34" charset="0"/>
              <a:buNone/>
              <a:defRPr/>
            </a:pPr>
            <a:endParaRPr lang="zh-CN" altLang="en-US">
              <a:solidFill>
                <a:schemeClr val="accent2"/>
              </a:solidFill>
              <a:latin typeface="+mn-ea"/>
              <a:ea typeface="+mn-ea"/>
            </a:endParaRPr>
          </a:p>
        </p:txBody>
      </p:sp>
      <p:grpSp>
        <p:nvGrpSpPr>
          <p:cNvPr id="2" name="组合 43"/>
          <p:cNvGrpSpPr>
            <a:grpSpLocks/>
          </p:cNvGrpSpPr>
          <p:nvPr/>
        </p:nvGrpSpPr>
        <p:grpSpPr bwMode="auto">
          <a:xfrm>
            <a:off x="1720850" y="2036763"/>
            <a:ext cx="2058988" cy="2060575"/>
            <a:chOff x="1990725" y="836613"/>
            <a:chExt cx="2058988" cy="2060575"/>
          </a:xfrm>
        </p:grpSpPr>
        <p:sp>
          <p:nvSpPr>
            <p:cNvPr id="45" name="Oval 6"/>
            <p:cNvSpPr>
              <a:spLocks noChangeArrowheads="1"/>
            </p:cNvSpPr>
            <p:nvPr/>
          </p:nvSpPr>
          <p:spPr bwMode="auto">
            <a:xfrm>
              <a:off x="1990725" y="836613"/>
              <a:ext cx="2058988" cy="2060575"/>
            </a:xfrm>
            <a:prstGeom prst="ellipse">
              <a:avLst/>
            </a:prstGeom>
            <a:solidFill>
              <a:schemeClr val="tx1"/>
            </a:solidFill>
            <a:ln w="10" cap="flat">
              <a:noFill/>
              <a:prstDash val="solid"/>
              <a:miter lim="800000"/>
              <a:headEnd/>
              <a:tailEnd/>
            </a:ln>
            <a:extLst/>
          </p:spPr>
          <p:txBody>
            <a:bodyPr/>
            <a:lstStyle/>
            <a:p>
              <a:pPr>
                <a:buFont typeface="Arial" pitchFamily="34" charset="0"/>
                <a:buNone/>
                <a:defRPr/>
              </a:pPr>
              <a:endParaRPr lang="zh-CN" altLang="en-US">
                <a:solidFill>
                  <a:schemeClr val="accent2"/>
                </a:solidFill>
                <a:latin typeface="+mn-ea"/>
                <a:ea typeface="+mn-ea"/>
              </a:endParaRPr>
            </a:p>
          </p:txBody>
        </p:sp>
        <p:sp>
          <p:nvSpPr>
            <p:cNvPr id="46" name="TextBox 45"/>
            <p:cNvSpPr txBox="1"/>
            <p:nvPr/>
          </p:nvSpPr>
          <p:spPr>
            <a:xfrm>
              <a:off x="2262188" y="1652786"/>
              <a:ext cx="1493837" cy="461665"/>
            </a:xfrm>
            <a:prstGeom prst="rect">
              <a:avLst/>
            </a:prstGeom>
            <a:noFill/>
          </p:spPr>
          <p:txBody>
            <a:bodyPr>
              <a:spAutoFit/>
            </a:bodyPr>
            <a:lstStyle/>
            <a:p>
              <a:pPr algn="ctr">
                <a:buFont typeface="Arial" pitchFamily="34" charset="0"/>
                <a:buNone/>
                <a:defRPr/>
              </a:pPr>
              <a:r>
                <a:rPr lang="zh-CN" altLang="en-US" sz="2400" dirty="0">
                  <a:solidFill>
                    <a:schemeClr val="accent2"/>
                  </a:solidFill>
                  <a:latin typeface="+mn-ea"/>
                  <a:ea typeface="+mn-ea"/>
                </a:rPr>
                <a:t>单元描述</a:t>
              </a:r>
            </a:p>
          </p:txBody>
        </p:sp>
      </p:grpSp>
      <p:sp>
        <p:nvSpPr>
          <p:cNvPr id="70" name="矩形 83"/>
          <p:cNvSpPr>
            <a:spLocks noChangeArrowheads="1"/>
          </p:cNvSpPr>
          <p:nvPr/>
        </p:nvSpPr>
        <p:spPr bwMode="auto">
          <a:xfrm>
            <a:off x="5449887" y="1511300"/>
            <a:ext cx="5545037" cy="4535488"/>
          </a:xfrm>
          <a:prstGeom prst="rect">
            <a:avLst/>
          </a:prstGeom>
          <a:solidFill>
            <a:srgbClr val="F2F2F2"/>
          </a:solidFill>
          <a:ln w="9525" cmpd="sng">
            <a:solidFill>
              <a:schemeClr val="accent1">
                <a:lumMod val="40000"/>
                <a:lumOff val="60000"/>
              </a:schemeClr>
            </a:solidFill>
            <a:miter lim="800000"/>
            <a:headEnd/>
            <a:tailEnd/>
          </a:ln>
        </p:spPr>
        <p:txBody>
          <a:bodyPr/>
          <a:lstStyle/>
          <a:p>
            <a:pPr>
              <a:buFont typeface="Arial" pitchFamily="34" charset="0"/>
              <a:buNone/>
              <a:defRPr/>
            </a:pPr>
            <a:endParaRPr lang="zh-CN" altLang="en-US"/>
          </a:p>
        </p:txBody>
      </p:sp>
      <p:sp>
        <p:nvSpPr>
          <p:cNvPr id="71" name="TextBox 84"/>
          <p:cNvSpPr txBox="1">
            <a:spLocks noChangeArrowheads="1"/>
          </p:cNvSpPr>
          <p:nvPr/>
        </p:nvSpPr>
        <p:spPr bwMode="auto">
          <a:xfrm>
            <a:off x="5770537" y="1772816"/>
            <a:ext cx="5008364" cy="4247317"/>
          </a:xfrm>
          <a:prstGeom prst="rect">
            <a:avLst/>
          </a:prstGeom>
          <a:noFill/>
          <a:ln>
            <a:noFill/>
          </a:ln>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nSpc>
                <a:spcPct val="150000"/>
              </a:lnSpc>
            </a:pPr>
            <a:r>
              <a:rPr lang="zh-CN" altLang="en-US" dirty="0" smtClean="0">
                <a:latin typeface="+mn-ea"/>
                <a:ea typeface="+mn-ea"/>
              </a:rPr>
              <a:t>单位工程施工组织设计是介绍工程从施工准备到竣工验收全过程施工活动的技术、经济、质量的管理文件。单位工程施工组织设计一般是按照建设单位、主管部门要求，结合现场环境条件，由施工单位项目部的技术人员负责编制，用来指导工程施工。</a:t>
            </a:r>
            <a:endParaRPr lang="en-US" altLang="zh-CN" dirty="0" smtClean="0">
              <a:latin typeface="+mn-ea"/>
              <a:ea typeface="+mn-ea"/>
            </a:endParaRPr>
          </a:p>
          <a:p>
            <a:pPr>
              <a:lnSpc>
                <a:spcPct val="150000"/>
              </a:lnSpc>
            </a:pPr>
            <a:r>
              <a:rPr lang="zh-CN" altLang="en-US" dirty="0" smtClean="0">
                <a:latin typeface="+mn-ea"/>
                <a:ea typeface="+mn-ea"/>
              </a:rPr>
              <a:t>本单元以具体的单位工程施工组织设计为例，对具体工程概论、施工方案，进度计划、资源需用量计划，施工组织措施及施工现场平面布置图等加以介绍。</a:t>
            </a:r>
            <a:endParaRPr lang="zh-CN" altLang="en-US" dirty="0">
              <a:solidFill>
                <a:schemeClr val="accent1">
                  <a:lumMod val="50000"/>
                </a:schemeClr>
              </a:solidFill>
              <a:latin typeface="+mn-ea"/>
              <a:ea typeface="+mn-ea"/>
            </a:endParaRPr>
          </a:p>
        </p:txBody>
      </p:sp>
      <p:sp>
        <p:nvSpPr>
          <p:cNvPr id="72" name="Freeform 12"/>
          <p:cNvSpPr>
            <a:spLocks/>
          </p:cNvSpPr>
          <p:nvPr/>
        </p:nvSpPr>
        <p:spPr bwMode="auto">
          <a:xfrm>
            <a:off x="5449888" y="1530350"/>
            <a:ext cx="528637" cy="530225"/>
          </a:xfrm>
          <a:custGeom>
            <a:avLst/>
            <a:gdLst>
              <a:gd name="T0" fmla="*/ 0 w 1446"/>
              <a:gd name="T1" fmla="*/ 0 h 1446"/>
              <a:gd name="T2" fmla="*/ 528638 w 1446"/>
              <a:gd name="T3" fmla="*/ 0 h 1446"/>
              <a:gd name="T4" fmla="*/ 528638 w 1446"/>
              <a:gd name="T5" fmla="*/ 167941 h 1446"/>
              <a:gd name="T6" fmla="*/ 160127 w 1446"/>
              <a:gd name="T7" fmla="*/ 167941 h 1446"/>
              <a:gd name="T8" fmla="*/ 160127 w 1446"/>
              <a:gd name="T9" fmla="*/ 530225 h 1446"/>
              <a:gd name="T10" fmla="*/ 0 w 1446"/>
              <a:gd name="T11" fmla="*/ 530225 h 1446"/>
              <a:gd name="T12" fmla="*/ 0 w 1446"/>
              <a:gd name="T13" fmla="*/ 0 h 1446"/>
              <a:gd name="T14" fmla="*/ 0 60000 65536"/>
              <a:gd name="T15" fmla="*/ 0 60000 65536"/>
              <a:gd name="T16" fmla="*/ 0 60000 65536"/>
              <a:gd name="T17" fmla="*/ 0 60000 65536"/>
              <a:gd name="T18" fmla="*/ 0 60000 65536"/>
              <a:gd name="T19" fmla="*/ 0 60000 65536"/>
              <a:gd name="T20" fmla="*/ 0 60000 65536"/>
              <a:gd name="T21" fmla="*/ 0 w 1446"/>
              <a:gd name="T22" fmla="*/ 0 h 1446"/>
              <a:gd name="T23" fmla="*/ 1446 w 1446"/>
              <a:gd name="T24" fmla="*/ 1446 h 144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446" h="1446">
                <a:moveTo>
                  <a:pt x="0" y="0"/>
                </a:moveTo>
                <a:lnTo>
                  <a:pt x="1446" y="0"/>
                </a:lnTo>
                <a:lnTo>
                  <a:pt x="1446" y="458"/>
                </a:lnTo>
                <a:lnTo>
                  <a:pt x="438" y="458"/>
                </a:lnTo>
                <a:lnTo>
                  <a:pt x="438" y="1446"/>
                </a:lnTo>
                <a:lnTo>
                  <a:pt x="0" y="1446"/>
                </a:lnTo>
                <a:lnTo>
                  <a:pt x="0" y="0"/>
                </a:lnTo>
                <a:close/>
              </a:path>
            </a:pathLst>
          </a:custGeom>
          <a:solidFill>
            <a:schemeClr val="tx1"/>
          </a:solidFill>
          <a:ln w="9525">
            <a:noFill/>
            <a:round/>
            <a:headEnd/>
            <a:tailEnd/>
          </a:ln>
        </p:spPr>
        <p:txBody>
          <a:bodyPr/>
          <a:lstStyle/>
          <a:p>
            <a:endParaRPr lang="zh-CN" altLang="en-US"/>
          </a:p>
        </p:txBody>
      </p:sp>
      <p:sp>
        <p:nvSpPr>
          <p:cNvPr id="73" name="Freeform 12"/>
          <p:cNvSpPr>
            <a:spLocks/>
          </p:cNvSpPr>
          <p:nvPr/>
        </p:nvSpPr>
        <p:spPr bwMode="auto">
          <a:xfrm flipH="1" flipV="1">
            <a:off x="10634885" y="5635079"/>
            <a:ext cx="528638" cy="530225"/>
          </a:xfrm>
          <a:custGeom>
            <a:avLst/>
            <a:gdLst>
              <a:gd name="T0" fmla="*/ 0 w 1446"/>
              <a:gd name="T1" fmla="*/ 0 h 1446"/>
              <a:gd name="T2" fmla="*/ 528638 w 1446"/>
              <a:gd name="T3" fmla="*/ 0 h 1446"/>
              <a:gd name="T4" fmla="*/ 528638 w 1446"/>
              <a:gd name="T5" fmla="*/ 167941 h 1446"/>
              <a:gd name="T6" fmla="*/ 160127 w 1446"/>
              <a:gd name="T7" fmla="*/ 167941 h 1446"/>
              <a:gd name="T8" fmla="*/ 160127 w 1446"/>
              <a:gd name="T9" fmla="*/ 530225 h 1446"/>
              <a:gd name="T10" fmla="*/ 0 w 1446"/>
              <a:gd name="T11" fmla="*/ 530225 h 1446"/>
              <a:gd name="T12" fmla="*/ 0 w 1446"/>
              <a:gd name="T13" fmla="*/ 0 h 1446"/>
              <a:gd name="T14" fmla="*/ 0 60000 65536"/>
              <a:gd name="T15" fmla="*/ 0 60000 65536"/>
              <a:gd name="T16" fmla="*/ 0 60000 65536"/>
              <a:gd name="T17" fmla="*/ 0 60000 65536"/>
              <a:gd name="T18" fmla="*/ 0 60000 65536"/>
              <a:gd name="T19" fmla="*/ 0 60000 65536"/>
              <a:gd name="T20" fmla="*/ 0 60000 65536"/>
              <a:gd name="T21" fmla="*/ 0 w 1446"/>
              <a:gd name="T22" fmla="*/ 0 h 1446"/>
              <a:gd name="T23" fmla="*/ 1446 w 1446"/>
              <a:gd name="T24" fmla="*/ 1446 h 144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446" h="1446">
                <a:moveTo>
                  <a:pt x="0" y="0"/>
                </a:moveTo>
                <a:lnTo>
                  <a:pt x="1446" y="0"/>
                </a:lnTo>
                <a:lnTo>
                  <a:pt x="1446" y="458"/>
                </a:lnTo>
                <a:lnTo>
                  <a:pt x="438" y="458"/>
                </a:lnTo>
                <a:lnTo>
                  <a:pt x="438" y="1446"/>
                </a:lnTo>
                <a:lnTo>
                  <a:pt x="0" y="1446"/>
                </a:lnTo>
                <a:lnTo>
                  <a:pt x="0" y="0"/>
                </a:lnTo>
                <a:close/>
              </a:path>
            </a:pathLst>
          </a:custGeom>
          <a:solidFill>
            <a:schemeClr val="bg2"/>
          </a:solidFill>
          <a:ln w="9525">
            <a:noFill/>
            <a:round/>
            <a:headEnd/>
            <a:tailEnd/>
          </a:ln>
        </p:spPr>
        <p:txBody>
          <a:bodyPr/>
          <a:lstStyle/>
          <a:p>
            <a:endParaRPr lang="zh-CN" altLang="en-US"/>
          </a:p>
        </p:txBody>
      </p:sp>
      <p:sp>
        <p:nvSpPr>
          <p:cNvPr id="18" name="TextBox 54"/>
          <p:cNvSpPr txBox="1"/>
          <p:nvPr/>
        </p:nvSpPr>
        <p:spPr>
          <a:xfrm>
            <a:off x="1395294" y="108784"/>
            <a:ext cx="5704160" cy="369332"/>
          </a:xfrm>
          <a:prstGeom prst="rect">
            <a:avLst/>
          </a:prstGeom>
          <a:noFill/>
        </p:spPr>
        <p:txBody>
          <a:bodyPr wrap="square">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sz="1800" dirty="0">
                <a:solidFill>
                  <a:schemeClr val="accent2"/>
                </a:solidFill>
                <a:latin typeface="+mn-ea"/>
                <a:ea typeface="+mn-ea"/>
              </a:rPr>
              <a:t>单元六　单位工程施工组织设计实例</a:t>
            </a:r>
          </a:p>
        </p:txBody>
      </p:sp>
      <p:sp>
        <p:nvSpPr>
          <p:cNvPr id="19" name="TextBox 55"/>
          <p:cNvSpPr txBox="1">
            <a:spLocks noChangeArrowheads="1"/>
          </p:cNvSpPr>
          <p:nvPr/>
        </p:nvSpPr>
        <p:spPr bwMode="auto">
          <a:xfrm>
            <a:off x="-28266" y="164038"/>
            <a:ext cx="1065213" cy="338554"/>
          </a:xfrm>
          <a:prstGeom prst="rect">
            <a:avLst/>
          </a:prstGeom>
          <a:noFill/>
          <a:ln w="9525">
            <a:noFill/>
            <a:miter lim="800000"/>
            <a:headEnd/>
            <a:tailEnd/>
          </a:ln>
        </p:spPr>
        <p:txBody>
          <a:bodyPr>
            <a:spAutoFit/>
          </a:bodyPr>
          <a:lstStyle/>
          <a:p>
            <a:pPr algn="r">
              <a:buFont typeface="Arial" pitchFamily="34" charset="0"/>
              <a:buNone/>
            </a:pPr>
            <a:r>
              <a:rPr lang="en-US" altLang="zh-CN" sz="1600" dirty="0">
                <a:solidFill>
                  <a:schemeClr val="accent2"/>
                </a:solidFill>
              </a:rPr>
              <a:t>Part </a:t>
            </a:r>
            <a:r>
              <a:rPr lang="en-US" altLang="zh-CN" sz="1600" dirty="0" smtClean="0">
                <a:solidFill>
                  <a:schemeClr val="accent2"/>
                </a:solidFill>
              </a:rPr>
              <a:t>6 </a:t>
            </a:r>
            <a:endParaRPr lang="zh-CN" altLang="en-US" sz="1600" dirty="0">
              <a:solidFill>
                <a:schemeClr val="accent2"/>
              </a:solidFill>
            </a:endParaRPr>
          </a:p>
        </p:txBody>
      </p:sp>
    </p:spTree>
  </p:cSld>
  <p:clrMapOvr>
    <a:masterClrMapping/>
  </p:clrMapOvr>
  <p:transition spd="slow" advTm="7573">
    <p:fade/>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 name="文本框 7"/>
          <p:cNvSpPr txBox="1">
            <a:spLocks noChangeArrowheads="1"/>
          </p:cNvSpPr>
          <p:nvPr/>
        </p:nvSpPr>
        <p:spPr bwMode="auto">
          <a:xfrm>
            <a:off x="6097588" y="1952625"/>
            <a:ext cx="4826000" cy="3816350"/>
          </a:xfrm>
          <a:prstGeom prst="rect">
            <a:avLst/>
          </a:prstGeom>
          <a:noFill/>
          <a:ln>
            <a:noFill/>
          </a:ln>
          <a:extLst/>
        </p:spPr>
        <p:txBody>
          <a:bodyPr lIns="131420" tIns="65709" rIns="131420" bIns="65709"/>
          <a:lstStyle/>
          <a:p>
            <a:pPr>
              <a:buFont typeface="Arial" pitchFamily="34" charset="0"/>
              <a:buNone/>
            </a:pPr>
            <a:endParaRPr lang="zh-CN" altLang="en-US"/>
          </a:p>
        </p:txBody>
      </p:sp>
      <p:sp>
        <p:nvSpPr>
          <p:cNvPr id="13" name="TextBox 55"/>
          <p:cNvSpPr txBox="1">
            <a:spLocks noChangeArrowheads="1"/>
          </p:cNvSpPr>
          <p:nvPr/>
        </p:nvSpPr>
        <p:spPr bwMode="auto">
          <a:xfrm>
            <a:off x="-310331" y="121568"/>
            <a:ext cx="1497013" cy="338554"/>
          </a:xfrm>
          <a:prstGeom prst="rect">
            <a:avLst/>
          </a:prstGeom>
          <a:noFill/>
          <a:ln w="9525">
            <a:noFill/>
            <a:miter lim="800000"/>
            <a:headEnd/>
            <a:tailEnd/>
          </a:ln>
        </p:spPr>
        <p:txBody>
          <a:bodyPr>
            <a:spAutoFit/>
          </a:bodyPr>
          <a:lstStyle/>
          <a:p>
            <a:pPr algn="r">
              <a:buFont typeface="Arial" pitchFamily="34" charset="0"/>
              <a:buNone/>
            </a:pPr>
            <a:r>
              <a:rPr lang="zh-CN" altLang="en-US" sz="1600" dirty="0">
                <a:solidFill>
                  <a:schemeClr val="accent2"/>
                </a:solidFill>
                <a:latin typeface="华文细黑"/>
                <a:ea typeface="华文细黑"/>
                <a:cs typeface="华文细黑"/>
              </a:rPr>
              <a:t>学习</a:t>
            </a:r>
            <a:r>
              <a:rPr lang="zh-CN" altLang="en-US" sz="1600" dirty="0" smtClean="0">
                <a:solidFill>
                  <a:schemeClr val="accent2"/>
                </a:solidFill>
                <a:latin typeface="华文细黑"/>
                <a:ea typeface="华文细黑"/>
                <a:cs typeface="华文细黑"/>
              </a:rPr>
              <a:t>任务</a:t>
            </a:r>
            <a:r>
              <a:rPr lang="en-US" altLang="zh-CN" sz="1600" dirty="0" smtClean="0">
                <a:solidFill>
                  <a:schemeClr val="accent2"/>
                </a:solidFill>
                <a:latin typeface="华文细黑"/>
                <a:ea typeface="华文细黑"/>
                <a:cs typeface="华文细黑"/>
              </a:rPr>
              <a:t>6</a:t>
            </a:r>
            <a:endParaRPr lang="zh-CN" altLang="en-US" sz="1600" dirty="0">
              <a:solidFill>
                <a:schemeClr val="accent2"/>
              </a:solidFill>
              <a:latin typeface="华文细黑"/>
              <a:ea typeface="华文细黑"/>
              <a:cs typeface="华文细黑"/>
            </a:endParaRPr>
          </a:p>
        </p:txBody>
      </p:sp>
      <p:sp>
        <p:nvSpPr>
          <p:cNvPr id="14" name="TextBox 13"/>
          <p:cNvSpPr txBox="1"/>
          <p:nvPr/>
        </p:nvSpPr>
        <p:spPr>
          <a:xfrm>
            <a:off x="1365250" y="44624"/>
            <a:ext cx="4157067" cy="830997"/>
          </a:xfrm>
          <a:prstGeom prst="rect">
            <a:avLst/>
          </a:prstGeom>
          <a:noFill/>
        </p:spPr>
        <p:txBody>
          <a:bodyPr wrap="square" rtlCol="0">
            <a:spAutoFit/>
          </a:bodyPr>
          <a:lstStyle/>
          <a:p>
            <a:pPr marL="0" lvl="1">
              <a:buFont typeface="Arial" pitchFamily="34" charset="0"/>
              <a:buNone/>
            </a:pPr>
            <a:r>
              <a:rPr lang="zh-CN" altLang="en-US" dirty="0" smtClean="0">
                <a:solidFill>
                  <a:schemeClr val="accent2"/>
                </a:solidFill>
                <a:latin typeface="+mn-ea"/>
                <a:ea typeface="+mn-ea"/>
              </a:rPr>
              <a:t>施工组织措施</a:t>
            </a:r>
            <a:r>
              <a:rPr lang="zh-CN" altLang="en-US" sz="2400" dirty="0" smtClean="0">
                <a:solidFill>
                  <a:schemeClr val="accent2"/>
                </a:solidFill>
                <a:latin typeface="+mn-ea"/>
                <a:ea typeface="+mn-ea"/>
              </a:rPr>
              <a:t/>
            </a:r>
            <a:br>
              <a:rPr lang="zh-CN" altLang="en-US" sz="2400" dirty="0" smtClean="0">
                <a:solidFill>
                  <a:schemeClr val="accent2"/>
                </a:solidFill>
                <a:latin typeface="+mn-ea"/>
                <a:ea typeface="+mn-ea"/>
              </a:rPr>
            </a:br>
            <a:endParaRPr lang="zh-CN" altLang="en-US" sz="2400" dirty="0">
              <a:solidFill>
                <a:schemeClr val="accent2"/>
              </a:solidFill>
              <a:latin typeface="+mn-ea"/>
              <a:ea typeface="+mn-ea"/>
            </a:endParaRPr>
          </a:p>
        </p:txBody>
      </p:sp>
      <p:sp>
        <p:nvSpPr>
          <p:cNvPr id="10" name="Text Box 11"/>
          <p:cNvSpPr txBox="1">
            <a:spLocks noChangeArrowheads="1"/>
          </p:cNvSpPr>
          <p:nvPr/>
        </p:nvSpPr>
        <p:spPr bwMode="auto">
          <a:xfrm>
            <a:off x="1365250" y="1158999"/>
            <a:ext cx="4969867" cy="5078313"/>
          </a:xfrm>
          <a:prstGeom prst="rect">
            <a:avLst/>
          </a:prstGeom>
          <a:noFill/>
          <a:ln w="9525">
            <a:noFill/>
            <a:miter lim="800000"/>
            <a:headEnd/>
            <a:tailEnd/>
          </a:ln>
          <a:effectLst/>
        </p:spPr>
        <p:txBody>
          <a:bodyPr wrap="square">
            <a:spAutoFit/>
          </a:bodyPr>
          <a:lstStyle/>
          <a:p>
            <a:pPr>
              <a:lnSpc>
                <a:spcPct val="150000"/>
              </a:lnSpc>
            </a:pPr>
            <a:r>
              <a:rPr lang="zh-CN" altLang="en-US" dirty="0">
                <a:latin typeface="+mn-ea"/>
                <a:ea typeface="+mn-ea"/>
              </a:rPr>
              <a:t>一</a:t>
            </a:r>
            <a:r>
              <a:rPr lang="zh-CN" altLang="en-US" dirty="0" smtClean="0">
                <a:latin typeface="+mn-ea"/>
                <a:ea typeface="+mn-ea"/>
              </a:rPr>
              <a:t>、主要分部分项工程冬期施工措施</a:t>
            </a:r>
            <a:endParaRPr lang="zh-CN" altLang="en-US" dirty="0">
              <a:latin typeface="+mn-ea"/>
              <a:ea typeface="+mn-ea"/>
            </a:endParaRPr>
          </a:p>
          <a:p>
            <a:pPr>
              <a:lnSpc>
                <a:spcPct val="150000"/>
              </a:lnSpc>
            </a:pPr>
            <a:r>
              <a:rPr lang="zh-CN" altLang="en-US" dirty="0" smtClean="0">
                <a:latin typeface="+mn-ea"/>
                <a:ea typeface="+mn-ea"/>
              </a:rPr>
              <a:t>（一）钢筋工程</a:t>
            </a:r>
            <a:endParaRPr lang="en-US" altLang="zh-CN" dirty="0" smtClean="0">
              <a:latin typeface="+mn-ea"/>
              <a:ea typeface="+mn-ea"/>
            </a:endParaRPr>
          </a:p>
          <a:p>
            <a:pPr>
              <a:lnSpc>
                <a:spcPct val="150000"/>
              </a:lnSpc>
            </a:pPr>
            <a:r>
              <a:rPr lang="zh-CN" altLang="en-US" dirty="0" smtClean="0">
                <a:latin typeface="+mn-ea"/>
                <a:ea typeface="+mn-ea"/>
              </a:rPr>
              <a:t>（二）混凝土工程</a:t>
            </a:r>
            <a:endParaRPr lang="en-US" altLang="zh-CN" dirty="0" smtClean="0">
              <a:latin typeface="+mn-ea"/>
              <a:ea typeface="+mn-ea"/>
            </a:endParaRPr>
          </a:p>
          <a:p>
            <a:pPr marL="342900" indent="-342900">
              <a:lnSpc>
                <a:spcPct val="150000"/>
              </a:lnSpc>
              <a:buAutoNum type="arabicPeriod"/>
            </a:pPr>
            <a:r>
              <a:rPr lang="zh-CN" altLang="en-US" dirty="0" smtClean="0">
                <a:latin typeface="+mn-ea"/>
                <a:ea typeface="+mn-ea"/>
              </a:rPr>
              <a:t>冬施混凝土搅拌和运输</a:t>
            </a:r>
            <a:endParaRPr lang="en-US" altLang="zh-CN" dirty="0" smtClean="0">
              <a:latin typeface="+mn-ea"/>
              <a:ea typeface="+mn-ea"/>
            </a:endParaRPr>
          </a:p>
          <a:p>
            <a:pPr marL="342900" indent="-342900">
              <a:lnSpc>
                <a:spcPct val="150000"/>
              </a:lnSpc>
            </a:pPr>
            <a:r>
              <a:rPr lang="en-US" altLang="zh-CN" dirty="0" smtClean="0">
                <a:latin typeface="+mn-ea"/>
                <a:ea typeface="+mn-ea"/>
              </a:rPr>
              <a:t>2. </a:t>
            </a:r>
            <a:r>
              <a:rPr lang="zh-CN" altLang="en-US" dirty="0" smtClean="0">
                <a:latin typeface="+mn-ea"/>
                <a:ea typeface="+mn-ea"/>
              </a:rPr>
              <a:t>混凝土的冬期养护</a:t>
            </a:r>
            <a:endParaRPr lang="en-US" altLang="zh-CN" dirty="0" smtClean="0">
              <a:latin typeface="+mn-ea"/>
              <a:ea typeface="+mn-ea"/>
            </a:endParaRPr>
          </a:p>
          <a:p>
            <a:pPr marL="342900" indent="-342900">
              <a:lnSpc>
                <a:spcPct val="150000"/>
              </a:lnSpc>
            </a:pPr>
            <a:r>
              <a:rPr lang="en-US" altLang="zh-CN" dirty="0" smtClean="0">
                <a:latin typeface="+mn-ea"/>
                <a:ea typeface="+mn-ea"/>
              </a:rPr>
              <a:t>3. </a:t>
            </a:r>
            <a:r>
              <a:rPr lang="zh-CN" altLang="en-US" dirty="0" smtClean="0">
                <a:latin typeface="+mn-ea"/>
                <a:ea typeface="+mn-ea"/>
              </a:rPr>
              <a:t>混凝土冬季施工测温</a:t>
            </a:r>
            <a:endParaRPr lang="en-US" altLang="zh-CN" dirty="0" smtClean="0">
              <a:latin typeface="+mn-ea"/>
              <a:ea typeface="+mn-ea"/>
            </a:endParaRPr>
          </a:p>
          <a:p>
            <a:pPr marL="342900" indent="-342900">
              <a:lnSpc>
                <a:spcPct val="150000"/>
              </a:lnSpc>
            </a:pPr>
            <a:r>
              <a:rPr lang="en-US" altLang="zh-CN" dirty="0" smtClean="0">
                <a:latin typeface="+mn-ea"/>
                <a:ea typeface="+mn-ea"/>
              </a:rPr>
              <a:t>4. </a:t>
            </a:r>
            <a:r>
              <a:rPr lang="zh-CN" altLang="en-US" dirty="0" smtClean="0">
                <a:latin typeface="+mn-ea"/>
                <a:ea typeface="+mn-ea"/>
              </a:rPr>
              <a:t>混凝土试块留置</a:t>
            </a:r>
            <a:endParaRPr lang="en-US" altLang="zh-CN" dirty="0" smtClean="0">
              <a:latin typeface="+mn-ea"/>
              <a:ea typeface="+mn-ea"/>
            </a:endParaRPr>
          </a:p>
          <a:p>
            <a:pPr marL="342900" indent="-342900">
              <a:lnSpc>
                <a:spcPct val="150000"/>
              </a:lnSpc>
            </a:pPr>
            <a:r>
              <a:rPr lang="en-US" altLang="zh-CN" dirty="0" smtClean="0">
                <a:latin typeface="+mn-ea"/>
                <a:ea typeface="+mn-ea"/>
              </a:rPr>
              <a:t>5. </a:t>
            </a:r>
            <a:r>
              <a:rPr lang="zh-CN" altLang="en-US" dirty="0" smtClean="0">
                <a:latin typeface="+mn-ea"/>
                <a:ea typeface="+mn-ea"/>
              </a:rPr>
              <a:t>冬施混凝土模板拆除</a:t>
            </a:r>
            <a:endParaRPr lang="en-US" altLang="zh-CN" dirty="0" smtClean="0">
              <a:latin typeface="+mn-ea"/>
              <a:ea typeface="+mn-ea"/>
            </a:endParaRPr>
          </a:p>
          <a:p>
            <a:pPr>
              <a:lnSpc>
                <a:spcPct val="150000"/>
              </a:lnSpc>
            </a:pPr>
            <a:r>
              <a:rPr lang="zh-CN" altLang="en-US" dirty="0" smtClean="0">
                <a:latin typeface="+mn-ea"/>
                <a:ea typeface="+mn-ea"/>
              </a:rPr>
              <a:t>（三）模板工程</a:t>
            </a:r>
            <a:endParaRPr lang="en-US" altLang="zh-CN" dirty="0" smtClean="0">
              <a:latin typeface="+mn-ea"/>
              <a:ea typeface="+mn-ea"/>
            </a:endParaRPr>
          </a:p>
          <a:p>
            <a:pPr>
              <a:lnSpc>
                <a:spcPct val="150000"/>
              </a:lnSpc>
            </a:pPr>
            <a:r>
              <a:rPr lang="zh-CN" altLang="en-US" dirty="0" smtClean="0">
                <a:latin typeface="+mn-ea"/>
                <a:ea typeface="+mn-ea"/>
              </a:rPr>
              <a:t>（四）机电工程</a:t>
            </a:r>
            <a:endParaRPr lang="en-US" altLang="zh-CN" dirty="0" smtClean="0">
              <a:latin typeface="+mn-ea"/>
              <a:ea typeface="+mn-ea"/>
            </a:endParaRPr>
          </a:p>
          <a:p>
            <a:pPr>
              <a:lnSpc>
                <a:spcPct val="150000"/>
              </a:lnSpc>
            </a:pPr>
            <a:r>
              <a:rPr lang="zh-CN" altLang="en-US" dirty="0" smtClean="0">
                <a:latin typeface="+mn-ea"/>
                <a:ea typeface="+mn-ea"/>
              </a:rPr>
              <a:t>（五）土方回填</a:t>
            </a:r>
            <a:endParaRPr lang="en-US" altLang="zh-CN" dirty="0" smtClean="0">
              <a:latin typeface="+mn-ea"/>
              <a:ea typeface="+mn-ea"/>
            </a:endParaRPr>
          </a:p>
          <a:p>
            <a:pPr>
              <a:lnSpc>
                <a:spcPct val="150000"/>
              </a:lnSpc>
            </a:pPr>
            <a:endParaRPr lang="zh-CN" altLang="en-US" dirty="0">
              <a:latin typeface="+mn-ea"/>
              <a:ea typeface="+mn-ea"/>
            </a:endParaRPr>
          </a:p>
        </p:txBody>
      </p:sp>
      <p:pic>
        <p:nvPicPr>
          <p:cNvPr id="6" name="Picture 2"/>
          <p:cNvPicPr>
            <a:picLocks noChangeAspect="1" noChangeArrowheads="1"/>
          </p:cNvPicPr>
          <p:nvPr/>
        </p:nvPicPr>
        <p:blipFill>
          <a:blip r:embed="rId3" cstate="print"/>
          <a:srcRect/>
          <a:stretch>
            <a:fillRect/>
          </a:stretch>
        </p:blipFill>
        <p:spPr bwMode="auto">
          <a:xfrm>
            <a:off x="5666333" y="1412776"/>
            <a:ext cx="6480720" cy="4616642"/>
          </a:xfrm>
          <a:prstGeom prst="rect">
            <a:avLst/>
          </a:prstGeom>
          <a:noFill/>
          <a:ln w="9525">
            <a:noFill/>
            <a:miter lim="800000"/>
            <a:headEnd/>
            <a:tailEnd/>
          </a:ln>
        </p:spPr>
      </p:pic>
    </p:spTree>
  </p:cSld>
  <p:clrMapOvr>
    <a:masterClrMapping/>
  </p:clrMapOvr>
  <p:transition advClick="0" advTm="8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nodePh="1">
                                  <p:stCondLst>
                                    <p:cond delay="0"/>
                                  </p:stCondLst>
                                  <p:endCondLst>
                                    <p:cond evt="begin" delay="0">
                                      <p:tn val="5"/>
                                    </p:cond>
                                  </p:endCondLst>
                                  <p:childTnLst>
                                    <p:set>
                                      <p:cBhvr>
                                        <p:cTn id="6" dur="1" fill="hold">
                                          <p:stCondLst>
                                            <p:cond delay="0"/>
                                          </p:stCondLst>
                                        </p:cTn>
                                        <p:tgtEl>
                                          <p:spTgt spid="71"/>
                                        </p:tgtEl>
                                        <p:attrNameLst>
                                          <p:attrName>style.visibility</p:attrName>
                                        </p:attrNameLst>
                                      </p:cBhvr>
                                      <p:to>
                                        <p:strVal val="visible"/>
                                      </p:to>
                                    </p:set>
                                    <p:animEffect transition="in" filter="wipe(up)">
                                      <p:cBhvr>
                                        <p:cTn id="7" dur="500"/>
                                        <p:tgtEl>
                                          <p:spTgt spid="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 name="文本框 7"/>
          <p:cNvSpPr txBox="1">
            <a:spLocks noChangeArrowheads="1"/>
          </p:cNvSpPr>
          <p:nvPr/>
        </p:nvSpPr>
        <p:spPr bwMode="auto">
          <a:xfrm>
            <a:off x="6097588" y="1952625"/>
            <a:ext cx="4826000" cy="3816350"/>
          </a:xfrm>
          <a:prstGeom prst="rect">
            <a:avLst/>
          </a:prstGeom>
          <a:noFill/>
          <a:ln>
            <a:noFill/>
          </a:ln>
          <a:extLst/>
        </p:spPr>
        <p:txBody>
          <a:bodyPr lIns="131420" tIns="65709" rIns="131420" bIns="65709"/>
          <a:lstStyle/>
          <a:p>
            <a:pPr>
              <a:buFont typeface="Arial" pitchFamily="34" charset="0"/>
              <a:buNone/>
            </a:pPr>
            <a:endParaRPr lang="zh-CN" altLang="en-US"/>
          </a:p>
        </p:txBody>
      </p:sp>
      <p:sp>
        <p:nvSpPr>
          <p:cNvPr id="256011" name="Text Box 11"/>
          <p:cNvSpPr txBox="1">
            <a:spLocks noChangeArrowheads="1"/>
          </p:cNvSpPr>
          <p:nvPr/>
        </p:nvSpPr>
        <p:spPr bwMode="auto">
          <a:xfrm>
            <a:off x="6745931" y="1557947"/>
            <a:ext cx="4393010" cy="4247317"/>
          </a:xfrm>
          <a:prstGeom prst="rect">
            <a:avLst/>
          </a:prstGeom>
          <a:noFill/>
          <a:ln w="9525">
            <a:noFill/>
            <a:miter lim="800000"/>
            <a:headEnd/>
            <a:tailEnd/>
          </a:ln>
          <a:effectLst/>
        </p:spPr>
        <p:txBody>
          <a:bodyPr wrap="square">
            <a:spAutoFit/>
          </a:bodyPr>
          <a:lstStyle/>
          <a:p>
            <a:pPr>
              <a:lnSpc>
                <a:spcPct val="150000"/>
              </a:lnSpc>
            </a:pPr>
            <a:r>
              <a:rPr lang="zh-CN" altLang="en-US" dirty="0" smtClean="0">
                <a:latin typeface="+mn-ea"/>
                <a:ea typeface="+mn-ea"/>
              </a:rPr>
              <a:t>二、工程质量保证措施</a:t>
            </a:r>
          </a:p>
          <a:p>
            <a:pPr>
              <a:lnSpc>
                <a:spcPct val="150000"/>
              </a:lnSpc>
            </a:pPr>
            <a:r>
              <a:rPr lang="zh-CN" altLang="en-US" dirty="0" smtClean="0">
                <a:latin typeface="+mn-ea"/>
                <a:ea typeface="+mn-ea"/>
              </a:rPr>
              <a:t>（一）事前预控</a:t>
            </a:r>
            <a:endParaRPr lang="en-US" altLang="zh-CN" dirty="0" smtClean="0">
              <a:latin typeface="+mn-ea"/>
              <a:ea typeface="+mn-ea"/>
            </a:endParaRPr>
          </a:p>
          <a:p>
            <a:pPr marL="342900" indent="-342900">
              <a:lnSpc>
                <a:spcPct val="150000"/>
              </a:lnSpc>
              <a:buAutoNum type="arabicPeriod"/>
            </a:pPr>
            <a:r>
              <a:rPr lang="zh-CN" altLang="en-US" dirty="0" smtClean="0">
                <a:latin typeface="+mn-ea"/>
                <a:ea typeface="+mn-ea"/>
              </a:rPr>
              <a:t>相关质量文件的编制</a:t>
            </a:r>
            <a:endParaRPr lang="en-US" altLang="zh-CN" dirty="0" smtClean="0">
              <a:latin typeface="+mn-ea"/>
              <a:ea typeface="+mn-ea"/>
            </a:endParaRPr>
          </a:p>
          <a:p>
            <a:pPr marL="342900" indent="-342900">
              <a:lnSpc>
                <a:spcPct val="150000"/>
              </a:lnSpc>
            </a:pPr>
            <a:r>
              <a:rPr lang="en-US" altLang="zh-CN" dirty="0" smtClean="0">
                <a:latin typeface="+mn-ea"/>
                <a:ea typeface="+mn-ea"/>
              </a:rPr>
              <a:t>2. </a:t>
            </a:r>
            <a:r>
              <a:rPr lang="zh-CN" altLang="en-US" dirty="0" smtClean="0">
                <a:latin typeface="+mn-ea"/>
                <a:ea typeface="+mn-ea"/>
              </a:rPr>
              <a:t>预控质量管理要点</a:t>
            </a:r>
            <a:endParaRPr lang="en-US" altLang="zh-CN" dirty="0" smtClean="0">
              <a:latin typeface="+mn-ea"/>
              <a:ea typeface="+mn-ea"/>
            </a:endParaRPr>
          </a:p>
          <a:p>
            <a:pPr marL="342900" indent="-342900">
              <a:lnSpc>
                <a:spcPct val="150000"/>
              </a:lnSpc>
            </a:pPr>
            <a:r>
              <a:rPr lang="en-US" altLang="zh-CN" dirty="0" smtClean="0">
                <a:latin typeface="+mn-ea"/>
                <a:ea typeface="+mn-ea"/>
              </a:rPr>
              <a:t>3. </a:t>
            </a:r>
            <a:r>
              <a:rPr lang="zh-CN" altLang="en-US" dirty="0" smtClean="0">
                <a:latin typeface="+mn-ea"/>
                <a:ea typeface="+mn-ea"/>
              </a:rPr>
              <a:t>质量通病的防治措施、检查及控制</a:t>
            </a:r>
            <a:endParaRPr lang="en-US" altLang="zh-CN" dirty="0" smtClean="0">
              <a:latin typeface="+mn-ea"/>
              <a:ea typeface="+mn-ea"/>
            </a:endParaRPr>
          </a:p>
          <a:p>
            <a:pPr>
              <a:lnSpc>
                <a:spcPct val="150000"/>
              </a:lnSpc>
            </a:pPr>
            <a:r>
              <a:rPr lang="zh-CN" altLang="en-US" dirty="0" smtClean="0">
                <a:latin typeface="+mn-ea"/>
                <a:ea typeface="+mn-ea"/>
              </a:rPr>
              <a:t>（二）事中控制</a:t>
            </a:r>
            <a:endParaRPr lang="en-US" altLang="zh-CN" dirty="0" smtClean="0">
              <a:latin typeface="+mn-ea"/>
              <a:ea typeface="+mn-ea"/>
            </a:endParaRPr>
          </a:p>
          <a:p>
            <a:pPr marL="342900" indent="-342900">
              <a:lnSpc>
                <a:spcPct val="150000"/>
              </a:lnSpc>
              <a:buAutoNum type="arabicPeriod"/>
            </a:pPr>
            <a:r>
              <a:rPr lang="zh-CN" altLang="en-US" dirty="0" smtClean="0">
                <a:latin typeface="+mn-ea"/>
                <a:ea typeface="+mn-ea"/>
              </a:rPr>
              <a:t>严格质量管理</a:t>
            </a:r>
            <a:endParaRPr lang="en-US" altLang="zh-CN" dirty="0" smtClean="0">
              <a:latin typeface="+mn-ea"/>
              <a:ea typeface="+mn-ea"/>
            </a:endParaRPr>
          </a:p>
          <a:p>
            <a:pPr marL="342900" indent="-342900">
              <a:lnSpc>
                <a:spcPct val="150000"/>
              </a:lnSpc>
            </a:pPr>
            <a:r>
              <a:rPr lang="en-US" altLang="zh-CN" dirty="0" smtClean="0">
                <a:latin typeface="+mn-ea"/>
                <a:ea typeface="+mn-ea"/>
              </a:rPr>
              <a:t>2. </a:t>
            </a:r>
            <a:r>
              <a:rPr lang="zh-CN" altLang="en-US" dirty="0" smtClean="0">
                <a:latin typeface="+mn-ea"/>
                <a:ea typeface="+mn-ea"/>
              </a:rPr>
              <a:t>质量过程管理控制</a:t>
            </a:r>
            <a:endParaRPr lang="en-US" altLang="zh-CN" dirty="0" smtClean="0">
              <a:latin typeface="+mn-ea"/>
              <a:ea typeface="+mn-ea"/>
            </a:endParaRPr>
          </a:p>
          <a:p>
            <a:pPr marL="342900" indent="-342900">
              <a:lnSpc>
                <a:spcPct val="150000"/>
              </a:lnSpc>
            </a:pPr>
            <a:r>
              <a:rPr lang="zh-CN" altLang="en-US" dirty="0" smtClean="0">
                <a:latin typeface="+mn-ea"/>
                <a:ea typeface="+mn-ea"/>
              </a:rPr>
              <a:t>（三）事后会诊</a:t>
            </a:r>
            <a:endParaRPr lang="en-US" altLang="zh-CN" dirty="0" smtClean="0">
              <a:latin typeface="+mn-ea"/>
              <a:ea typeface="+mn-ea"/>
            </a:endParaRPr>
          </a:p>
          <a:p>
            <a:pPr>
              <a:lnSpc>
                <a:spcPct val="150000"/>
              </a:lnSpc>
            </a:pPr>
            <a:endParaRPr lang="zh-CN" altLang="en-US" dirty="0">
              <a:latin typeface="+mn-ea"/>
              <a:ea typeface="+mn-ea"/>
            </a:endParaRPr>
          </a:p>
        </p:txBody>
      </p:sp>
      <p:pic>
        <p:nvPicPr>
          <p:cNvPr id="7" name="Picture 2"/>
          <p:cNvPicPr>
            <a:picLocks noChangeAspect="1" noChangeArrowheads="1"/>
          </p:cNvPicPr>
          <p:nvPr/>
        </p:nvPicPr>
        <p:blipFill>
          <a:blip r:embed="rId3" cstate="print"/>
          <a:srcRect/>
          <a:stretch>
            <a:fillRect/>
          </a:stretch>
        </p:blipFill>
        <p:spPr bwMode="auto">
          <a:xfrm>
            <a:off x="0" y="1458485"/>
            <a:ext cx="6097588" cy="4346779"/>
          </a:xfrm>
          <a:prstGeom prst="rect">
            <a:avLst/>
          </a:prstGeom>
          <a:noFill/>
          <a:ln w="9525">
            <a:noFill/>
            <a:miter lim="800000"/>
            <a:headEnd/>
            <a:tailEnd/>
          </a:ln>
        </p:spPr>
      </p:pic>
      <p:sp>
        <p:nvSpPr>
          <p:cNvPr id="8" name="TextBox 55"/>
          <p:cNvSpPr txBox="1">
            <a:spLocks noChangeArrowheads="1"/>
          </p:cNvSpPr>
          <p:nvPr/>
        </p:nvSpPr>
        <p:spPr bwMode="auto">
          <a:xfrm>
            <a:off x="-310331" y="121568"/>
            <a:ext cx="1497013" cy="338554"/>
          </a:xfrm>
          <a:prstGeom prst="rect">
            <a:avLst/>
          </a:prstGeom>
          <a:noFill/>
          <a:ln w="9525">
            <a:noFill/>
            <a:miter lim="800000"/>
            <a:headEnd/>
            <a:tailEnd/>
          </a:ln>
        </p:spPr>
        <p:txBody>
          <a:bodyPr>
            <a:spAutoFit/>
          </a:bodyPr>
          <a:lstStyle/>
          <a:p>
            <a:pPr algn="r">
              <a:buFont typeface="Arial" pitchFamily="34" charset="0"/>
              <a:buNone/>
            </a:pPr>
            <a:r>
              <a:rPr lang="zh-CN" altLang="en-US" sz="1600" dirty="0">
                <a:solidFill>
                  <a:schemeClr val="accent2"/>
                </a:solidFill>
                <a:latin typeface="华文细黑"/>
                <a:ea typeface="华文细黑"/>
                <a:cs typeface="华文细黑"/>
              </a:rPr>
              <a:t>学习</a:t>
            </a:r>
            <a:r>
              <a:rPr lang="zh-CN" altLang="en-US" sz="1600" dirty="0" smtClean="0">
                <a:solidFill>
                  <a:schemeClr val="accent2"/>
                </a:solidFill>
                <a:latin typeface="华文细黑"/>
                <a:ea typeface="华文细黑"/>
                <a:cs typeface="华文细黑"/>
              </a:rPr>
              <a:t>任务</a:t>
            </a:r>
            <a:r>
              <a:rPr lang="en-US" altLang="zh-CN" sz="1600" dirty="0" smtClean="0">
                <a:solidFill>
                  <a:schemeClr val="accent2"/>
                </a:solidFill>
                <a:latin typeface="华文细黑"/>
                <a:ea typeface="华文细黑"/>
                <a:cs typeface="华文细黑"/>
              </a:rPr>
              <a:t>6</a:t>
            </a:r>
            <a:endParaRPr lang="zh-CN" altLang="en-US" sz="1600" dirty="0">
              <a:solidFill>
                <a:schemeClr val="accent2"/>
              </a:solidFill>
              <a:latin typeface="华文细黑"/>
              <a:ea typeface="华文细黑"/>
              <a:cs typeface="华文细黑"/>
            </a:endParaRPr>
          </a:p>
        </p:txBody>
      </p:sp>
      <p:sp>
        <p:nvSpPr>
          <p:cNvPr id="9" name="TextBox 13"/>
          <p:cNvSpPr txBox="1"/>
          <p:nvPr/>
        </p:nvSpPr>
        <p:spPr>
          <a:xfrm>
            <a:off x="1365250" y="44624"/>
            <a:ext cx="4157067" cy="830997"/>
          </a:xfrm>
          <a:prstGeom prst="rect">
            <a:avLst/>
          </a:prstGeom>
          <a:noFill/>
        </p:spPr>
        <p:txBody>
          <a:bodyPr wrap="square" rtlCol="0">
            <a:spAutoFit/>
          </a:bodyPr>
          <a:lstStyle/>
          <a:p>
            <a:pPr marL="0" lvl="1">
              <a:buFont typeface="Arial" pitchFamily="34" charset="0"/>
              <a:buNone/>
            </a:pPr>
            <a:r>
              <a:rPr lang="zh-CN" altLang="en-US" dirty="0" smtClean="0">
                <a:solidFill>
                  <a:schemeClr val="accent2"/>
                </a:solidFill>
                <a:latin typeface="+mn-ea"/>
                <a:ea typeface="+mn-ea"/>
              </a:rPr>
              <a:t>施工组织措施</a:t>
            </a:r>
            <a:r>
              <a:rPr lang="zh-CN" altLang="en-US" sz="2400" dirty="0" smtClean="0">
                <a:solidFill>
                  <a:schemeClr val="accent2"/>
                </a:solidFill>
                <a:latin typeface="+mn-ea"/>
                <a:ea typeface="+mn-ea"/>
              </a:rPr>
              <a:t/>
            </a:r>
            <a:br>
              <a:rPr lang="zh-CN" altLang="en-US" sz="2400" dirty="0" smtClean="0">
                <a:solidFill>
                  <a:schemeClr val="accent2"/>
                </a:solidFill>
                <a:latin typeface="+mn-ea"/>
                <a:ea typeface="+mn-ea"/>
              </a:rPr>
            </a:br>
            <a:endParaRPr lang="zh-CN" altLang="en-US" sz="2400" dirty="0">
              <a:solidFill>
                <a:schemeClr val="accent2"/>
              </a:solidFill>
              <a:latin typeface="+mn-ea"/>
              <a:ea typeface="+mn-ea"/>
            </a:endParaRPr>
          </a:p>
        </p:txBody>
      </p:sp>
    </p:spTree>
  </p:cSld>
  <p:clrMapOvr>
    <a:masterClrMapping/>
  </p:clrMapOvr>
  <p:transition advClick="0" advTm="8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nodePh="1">
                                  <p:stCondLst>
                                    <p:cond delay="0"/>
                                  </p:stCondLst>
                                  <p:endCondLst>
                                    <p:cond evt="begin" delay="0">
                                      <p:tn val="5"/>
                                    </p:cond>
                                  </p:endCondLst>
                                  <p:childTnLst>
                                    <p:set>
                                      <p:cBhvr>
                                        <p:cTn id="6" dur="1" fill="hold">
                                          <p:stCondLst>
                                            <p:cond delay="0"/>
                                          </p:stCondLst>
                                        </p:cTn>
                                        <p:tgtEl>
                                          <p:spTgt spid="71"/>
                                        </p:tgtEl>
                                        <p:attrNameLst>
                                          <p:attrName>style.visibility</p:attrName>
                                        </p:attrNameLst>
                                      </p:cBhvr>
                                      <p:to>
                                        <p:strVal val="visible"/>
                                      </p:to>
                                    </p:set>
                                    <p:animEffect transition="in" filter="wipe(up)">
                                      <p:cBhvr>
                                        <p:cTn id="7" dur="500"/>
                                        <p:tgtEl>
                                          <p:spTgt spid="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 name="文本框 7"/>
          <p:cNvSpPr txBox="1">
            <a:spLocks noChangeArrowheads="1"/>
          </p:cNvSpPr>
          <p:nvPr/>
        </p:nvSpPr>
        <p:spPr bwMode="auto">
          <a:xfrm>
            <a:off x="6097588" y="1952625"/>
            <a:ext cx="4826000" cy="3816350"/>
          </a:xfrm>
          <a:prstGeom prst="rect">
            <a:avLst/>
          </a:prstGeom>
          <a:noFill/>
          <a:ln>
            <a:noFill/>
          </a:ln>
          <a:extLst/>
        </p:spPr>
        <p:txBody>
          <a:bodyPr lIns="131420" tIns="65709" rIns="131420" bIns="65709"/>
          <a:lstStyle/>
          <a:p>
            <a:pPr>
              <a:buFont typeface="Arial" pitchFamily="34" charset="0"/>
              <a:buNone/>
            </a:pPr>
            <a:endParaRPr lang="zh-CN" altLang="en-US"/>
          </a:p>
        </p:txBody>
      </p:sp>
      <p:sp>
        <p:nvSpPr>
          <p:cNvPr id="256011" name="Text Box 11"/>
          <p:cNvSpPr txBox="1">
            <a:spLocks noChangeArrowheads="1"/>
          </p:cNvSpPr>
          <p:nvPr/>
        </p:nvSpPr>
        <p:spPr bwMode="auto">
          <a:xfrm>
            <a:off x="913805" y="2276872"/>
            <a:ext cx="4732338" cy="2585323"/>
          </a:xfrm>
          <a:prstGeom prst="rect">
            <a:avLst/>
          </a:prstGeom>
          <a:noFill/>
          <a:ln w="9525">
            <a:noFill/>
            <a:miter lim="800000"/>
            <a:headEnd/>
            <a:tailEnd/>
          </a:ln>
          <a:effectLst/>
        </p:spPr>
        <p:txBody>
          <a:bodyPr wrap="square">
            <a:spAutoFit/>
          </a:bodyPr>
          <a:lstStyle/>
          <a:p>
            <a:pPr>
              <a:lnSpc>
                <a:spcPct val="150000"/>
              </a:lnSpc>
            </a:pPr>
            <a:r>
              <a:rPr lang="zh-CN" altLang="en-US" dirty="0" smtClean="0">
                <a:latin typeface="+mn-ea"/>
                <a:ea typeface="+mn-ea"/>
              </a:rPr>
              <a:t>三、安全施工技术措施</a:t>
            </a:r>
          </a:p>
          <a:p>
            <a:pPr>
              <a:lnSpc>
                <a:spcPct val="150000"/>
              </a:lnSpc>
            </a:pPr>
            <a:r>
              <a:rPr lang="zh-CN" altLang="en-US" dirty="0" smtClean="0">
                <a:latin typeface="+mn-ea"/>
                <a:ea typeface="+mn-ea"/>
              </a:rPr>
              <a:t>（一）合理布置安全标志</a:t>
            </a:r>
            <a:endParaRPr lang="en-US" altLang="zh-CN" dirty="0" smtClean="0">
              <a:latin typeface="+mn-ea"/>
              <a:ea typeface="+mn-ea"/>
            </a:endParaRPr>
          </a:p>
          <a:p>
            <a:pPr>
              <a:lnSpc>
                <a:spcPct val="150000"/>
              </a:lnSpc>
            </a:pPr>
            <a:r>
              <a:rPr lang="zh-CN" altLang="en-US" dirty="0" smtClean="0">
                <a:latin typeface="+mn-ea"/>
                <a:ea typeface="+mn-ea"/>
              </a:rPr>
              <a:t>施工单位进场后，根据工程特点、现场环境、建设单位要求及“安全色标”编制施工现场安全标志总平面图。</a:t>
            </a:r>
            <a:endParaRPr lang="en-US" altLang="zh-CN" dirty="0" smtClean="0">
              <a:latin typeface="+mn-ea"/>
              <a:ea typeface="+mn-ea"/>
            </a:endParaRPr>
          </a:p>
          <a:p>
            <a:pPr>
              <a:lnSpc>
                <a:spcPct val="150000"/>
              </a:lnSpc>
            </a:pPr>
            <a:r>
              <a:rPr lang="zh-CN" altLang="en-US" dirty="0" smtClean="0">
                <a:latin typeface="+mn-ea"/>
                <a:ea typeface="+mn-ea"/>
              </a:rPr>
              <a:t>（二）土建分项工程安全施工技术措施（略）</a:t>
            </a:r>
            <a:endParaRPr lang="zh-CN" altLang="en-US" dirty="0">
              <a:latin typeface="+mn-ea"/>
              <a:ea typeface="+mn-ea"/>
            </a:endParaRPr>
          </a:p>
        </p:txBody>
      </p:sp>
      <p:pic>
        <p:nvPicPr>
          <p:cNvPr id="6146" name="Picture 2"/>
          <p:cNvPicPr>
            <a:picLocks noChangeAspect="1" noChangeArrowheads="1"/>
          </p:cNvPicPr>
          <p:nvPr/>
        </p:nvPicPr>
        <p:blipFill>
          <a:blip r:embed="rId3" cstate="print"/>
          <a:srcRect/>
          <a:stretch>
            <a:fillRect/>
          </a:stretch>
        </p:blipFill>
        <p:spPr bwMode="auto">
          <a:xfrm>
            <a:off x="6259513" y="1630362"/>
            <a:ext cx="5937250" cy="4138613"/>
          </a:xfrm>
          <a:prstGeom prst="rect">
            <a:avLst/>
          </a:prstGeom>
          <a:noFill/>
          <a:ln w="9525">
            <a:noFill/>
            <a:miter lim="800000"/>
            <a:headEnd/>
            <a:tailEnd/>
          </a:ln>
        </p:spPr>
      </p:pic>
      <p:sp>
        <p:nvSpPr>
          <p:cNvPr id="8" name="TextBox 55"/>
          <p:cNvSpPr txBox="1">
            <a:spLocks noChangeArrowheads="1"/>
          </p:cNvSpPr>
          <p:nvPr/>
        </p:nvSpPr>
        <p:spPr bwMode="auto">
          <a:xfrm>
            <a:off x="-310331" y="121568"/>
            <a:ext cx="1497013" cy="338554"/>
          </a:xfrm>
          <a:prstGeom prst="rect">
            <a:avLst/>
          </a:prstGeom>
          <a:noFill/>
          <a:ln w="9525">
            <a:noFill/>
            <a:miter lim="800000"/>
            <a:headEnd/>
            <a:tailEnd/>
          </a:ln>
        </p:spPr>
        <p:txBody>
          <a:bodyPr>
            <a:spAutoFit/>
          </a:bodyPr>
          <a:lstStyle/>
          <a:p>
            <a:pPr algn="r">
              <a:buFont typeface="Arial" pitchFamily="34" charset="0"/>
              <a:buNone/>
            </a:pPr>
            <a:r>
              <a:rPr lang="zh-CN" altLang="en-US" sz="1600" dirty="0">
                <a:solidFill>
                  <a:schemeClr val="accent2"/>
                </a:solidFill>
                <a:latin typeface="华文细黑"/>
                <a:ea typeface="华文细黑"/>
                <a:cs typeface="华文细黑"/>
              </a:rPr>
              <a:t>学习</a:t>
            </a:r>
            <a:r>
              <a:rPr lang="zh-CN" altLang="en-US" sz="1600" dirty="0" smtClean="0">
                <a:solidFill>
                  <a:schemeClr val="accent2"/>
                </a:solidFill>
                <a:latin typeface="华文细黑"/>
                <a:ea typeface="华文细黑"/>
                <a:cs typeface="华文细黑"/>
              </a:rPr>
              <a:t>任务</a:t>
            </a:r>
            <a:r>
              <a:rPr lang="en-US" altLang="zh-CN" sz="1600" dirty="0" smtClean="0">
                <a:solidFill>
                  <a:schemeClr val="accent2"/>
                </a:solidFill>
                <a:latin typeface="华文细黑"/>
                <a:ea typeface="华文细黑"/>
                <a:cs typeface="华文细黑"/>
              </a:rPr>
              <a:t>6</a:t>
            </a:r>
            <a:endParaRPr lang="zh-CN" altLang="en-US" sz="1600" dirty="0">
              <a:solidFill>
                <a:schemeClr val="accent2"/>
              </a:solidFill>
              <a:latin typeface="华文细黑"/>
              <a:ea typeface="华文细黑"/>
              <a:cs typeface="华文细黑"/>
            </a:endParaRPr>
          </a:p>
        </p:txBody>
      </p:sp>
      <p:sp>
        <p:nvSpPr>
          <p:cNvPr id="9" name="TextBox 13"/>
          <p:cNvSpPr txBox="1"/>
          <p:nvPr/>
        </p:nvSpPr>
        <p:spPr>
          <a:xfrm>
            <a:off x="1365250" y="44624"/>
            <a:ext cx="4157067" cy="830997"/>
          </a:xfrm>
          <a:prstGeom prst="rect">
            <a:avLst/>
          </a:prstGeom>
          <a:noFill/>
        </p:spPr>
        <p:txBody>
          <a:bodyPr wrap="square" rtlCol="0">
            <a:spAutoFit/>
          </a:bodyPr>
          <a:lstStyle/>
          <a:p>
            <a:pPr marL="0" lvl="1">
              <a:buFont typeface="Arial" pitchFamily="34" charset="0"/>
              <a:buNone/>
            </a:pPr>
            <a:r>
              <a:rPr lang="zh-CN" altLang="en-US" dirty="0" smtClean="0">
                <a:solidFill>
                  <a:schemeClr val="accent2"/>
                </a:solidFill>
                <a:latin typeface="+mn-ea"/>
                <a:ea typeface="+mn-ea"/>
              </a:rPr>
              <a:t>施工组织措施</a:t>
            </a:r>
            <a:r>
              <a:rPr lang="zh-CN" altLang="en-US" sz="2400" dirty="0" smtClean="0">
                <a:solidFill>
                  <a:schemeClr val="accent2"/>
                </a:solidFill>
                <a:latin typeface="+mn-ea"/>
                <a:ea typeface="+mn-ea"/>
              </a:rPr>
              <a:t/>
            </a:r>
            <a:br>
              <a:rPr lang="zh-CN" altLang="en-US" sz="2400" dirty="0" smtClean="0">
                <a:solidFill>
                  <a:schemeClr val="accent2"/>
                </a:solidFill>
                <a:latin typeface="+mn-ea"/>
                <a:ea typeface="+mn-ea"/>
              </a:rPr>
            </a:br>
            <a:endParaRPr lang="zh-CN" altLang="en-US" sz="2400" dirty="0">
              <a:solidFill>
                <a:schemeClr val="accent2"/>
              </a:solidFill>
              <a:latin typeface="+mn-ea"/>
              <a:ea typeface="+mn-ea"/>
            </a:endParaRPr>
          </a:p>
        </p:txBody>
      </p:sp>
    </p:spTree>
  </p:cSld>
  <p:clrMapOvr>
    <a:masterClrMapping/>
  </p:clrMapOvr>
  <p:transition advClick="0" advTm="8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nodePh="1">
                                  <p:stCondLst>
                                    <p:cond delay="0"/>
                                  </p:stCondLst>
                                  <p:endCondLst>
                                    <p:cond evt="begin" delay="0">
                                      <p:tn val="5"/>
                                    </p:cond>
                                  </p:endCondLst>
                                  <p:childTnLst>
                                    <p:set>
                                      <p:cBhvr>
                                        <p:cTn id="6" dur="1" fill="hold">
                                          <p:stCondLst>
                                            <p:cond delay="0"/>
                                          </p:stCondLst>
                                        </p:cTn>
                                        <p:tgtEl>
                                          <p:spTgt spid="71"/>
                                        </p:tgtEl>
                                        <p:attrNameLst>
                                          <p:attrName>style.visibility</p:attrName>
                                        </p:attrNameLst>
                                      </p:cBhvr>
                                      <p:to>
                                        <p:strVal val="visible"/>
                                      </p:to>
                                    </p:set>
                                    <p:animEffect transition="in" filter="wipe(up)">
                                      <p:cBhvr>
                                        <p:cTn id="7" dur="500"/>
                                        <p:tgtEl>
                                          <p:spTgt spid="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 name="文本框 7"/>
          <p:cNvSpPr txBox="1">
            <a:spLocks noChangeArrowheads="1"/>
          </p:cNvSpPr>
          <p:nvPr/>
        </p:nvSpPr>
        <p:spPr bwMode="auto">
          <a:xfrm>
            <a:off x="6097588" y="1952625"/>
            <a:ext cx="4826000" cy="3816350"/>
          </a:xfrm>
          <a:prstGeom prst="rect">
            <a:avLst/>
          </a:prstGeom>
          <a:noFill/>
          <a:ln>
            <a:noFill/>
          </a:ln>
          <a:extLst/>
        </p:spPr>
        <p:txBody>
          <a:bodyPr lIns="131420" tIns="65709" rIns="131420" bIns="65709"/>
          <a:lstStyle/>
          <a:p>
            <a:pPr>
              <a:buFont typeface="Arial" pitchFamily="34" charset="0"/>
              <a:buNone/>
            </a:pPr>
            <a:endParaRPr lang="zh-CN" altLang="en-US"/>
          </a:p>
        </p:txBody>
      </p:sp>
      <p:sp>
        <p:nvSpPr>
          <p:cNvPr id="6" name="矩形 5"/>
          <p:cNvSpPr/>
          <p:nvPr/>
        </p:nvSpPr>
        <p:spPr>
          <a:xfrm>
            <a:off x="5234285" y="1556792"/>
            <a:ext cx="6096000" cy="3782895"/>
          </a:xfrm>
          <a:prstGeom prst="rect">
            <a:avLst/>
          </a:prstGeom>
        </p:spPr>
        <p:txBody>
          <a:bodyPr>
            <a:spAutoFit/>
          </a:bodyPr>
          <a:lstStyle/>
          <a:p>
            <a:pPr>
              <a:lnSpc>
                <a:spcPct val="150000"/>
              </a:lnSpc>
            </a:pPr>
            <a:r>
              <a:rPr lang="zh-CN" altLang="en-US" dirty="0" smtClean="0">
                <a:latin typeface="+mn-ea"/>
                <a:ea typeface="+mn-ea"/>
              </a:rPr>
              <a:t>四、现场文明施工措施</a:t>
            </a:r>
          </a:p>
          <a:p>
            <a:pPr>
              <a:lnSpc>
                <a:spcPct val="150000"/>
              </a:lnSpc>
            </a:pPr>
            <a:r>
              <a:rPr lang="zh-CN" altLang="en-US" dirty="0" smtClean="0">
                <a:latin typeface="+mn-ea"/>
                <a:ea typeface="+mn-ea"/>
              </a:rPr>
              <a:t>（</a:t>
            </a:r>
            <a:r>
              <a:rPr lang="en-US" altLang="zh-CN" dirty="0" smtClean="0">
                <a:latin typeface="+mn-ea"/>
                <a:ea typeface="+mn-ea"/>
              </a:rPr>
              <a:t>1</a:t>
            </a:r>
            <a:r>
              <a:rPr lang="zh-CN" altLang="en-US" dirty="0" smtClean="0">
                <a:latin typeface="+mn-ea"/>
                <a:ea typeface="+mn-ea"/>
              </a:rPr>
              <a:t>）要求各分包单位开工前，编制文明施工方案，有针对性地从现场管理、环境保护、生活卫生等各方面进行阐述，着重阐明文明施工保证体系、文明施工岗位责任制，该文件经项目部审批后，作为分包单位文明施工的指导性文件；同时各分包单位在开工前应将施工部位、材料、设备及半成品的数量和需要的场地面积报总包部，总包部在对施工现场全面规划和调整后划定各分包单位场地，各分包单位必须按规划要求堆放材料设备，做到堆码整齐。</a:t>
            </a:r>
            <a:endParaRPr lang="zh-CN" altLang="en-US" dirty="0">
              <a:latin typeface="+mn-ea"/>
              <a:ea typeface="+mn-ea"/>
            </a:endParaRPr>
          </a:p>
        </p:txBody>
      </p:sp>
      <p:pic>
        <p:nvPicPr>
          <p:cNvPr id="7" name="Picture 2"/>
          <p:cNvPicPr>
            <a:picLocks noChangeAspect="1" noChangeArrowheads="1"/>
          </p:cNvPicPr>
          <p:nvPr/>
        </p:nvPicPr>
        <p:blipFill>
          <a:blip r:embed="rId3" cstate="print"/>
          <a:srcRect/>
          <a:stretch>
            <a:fillRect/>
          </a:stretch>
        </p:blipFill>
        <p:spPr bwMode="auto">
          <a:xfrm>
            <a:off x="1" y="1850132"/>
            <a:ext cx="4945612" cy="3523084"/>
          </a:xfrm>
          <a:prstGeom prst="rect">
            <a:avLst/>
          </a:prstGeom>
          <a:noFill/>
          <a:ln w="9525">
            <a:noFill/>
            <a:miter lim="800000"/>
            <a:headEnd/>
            <a:tailEnd/>
          </a:ln>
        </p:spPr>
      </p:pic>
      <p:sp>
        <p:nvSpPr>
          <p:cNvPr id="9" name="TextBox 55"/>
          <p:cNvSpPr txBox="1">
            <a:spLocks noChangeArrowheads="1"/>
          </p:cNvSpPr>
          <p:nvPr/>
        </p:nvSpPr>
        <p:spPr bwMode="auto">
          <a:xfrm>
            <a:off x="-310331" y="121568"/>
            <a:ext cx="1497013" cy="338554"/>
          </a:xfrm>
          <a:prstGeom prst="rect">
            <a:avLst/>
          </a:prstGeom>
          <a:noFill/>
          <a:ln w="9525">
            <a:noFill/>
            <a:miter lim="800000"/>
            <a:headEnd/>
            <a:tailEnd/>
          </a:ln>
        </p:spPr>
        <p:txBody>
          <a:bodyPr>
            <a:spAutoFit/>
          </a:bodyPr>
          <a:lstStyle/>
          <a:p>
            <a:pPr algn="r">
              <a:buFont typeface="Arial" pitchFamily="34" charset="0"/>
              <a:buNone/>
            </a:pPr>
            <a:r>
              <a:rPr lang="zh-CN" altLang="en-US" sz="1600" dirty="0">
                <a:solidFill>
                  <a:schemeClr val="accent2"/>
                </a:solidFill>
                <a:latin typeface="华文细黑"/>
                <a:ea typeface="华文细黑"/>
                <a:cs typeface="华文细黑"/>
              </a:rPr>
              <a:t>学习</a:t>
            </a:r>
            <a:r>
              <a:rPr lang="zh-CN" altLang="en-US" sz="1600" dirty="0" smtClean="0">
                <a:solidFill>
                  <a:schemeClr val="accent2"/>
                </a:solidFill>
                <a:latin typeface="华文细黑"/>
                <a:ea typeface="华文细黑"/>
                <a:cs typeface="华文细黑"/>
              </a:rPr>
              <a:t>任务</a:t>
            </a:r>
            <a:r>
              <a:rPr lang="en-US" altLang="zh-CN" sz="1600" dirty="0" smtClean="0">
                <a:solidFill>
                  <a:schemeClr val="accent2"/>
                </a:solidFill>
                <a:latin typeface="华文细黑"/>
                <a:ea typeface="华文细黑"/>
                <a:cs typeface="华文细黑"/>
              </a:rPr>
              <a:t>6</a:t>
            </a:r>
            <a:endParaRPr lang="zh-CN" altLang="en-US" sz="1600" dirty="0">
              <a:solidFill>
                <a:schemeClr val="accent2"/>
              </a:solidFill>
              <a:latin typeface="华文细黑"/>
              <a:ea typeface="华文细黑"/>
              <a:cs typeface="华文细黑"/>
            </a:endParaRPr>
          </a:p>
        </p:txBody>
      </p:sp>
      <p:sp>
        <p:nvSpPr>
          <p:cNvPr id="10" name="TextBox 13"/>
          <p:cNvSpPr txBox="1"/>
          <p:nvPr/>
        </p:nvSpPr>
        <p:spPr>
          <a:xfrm>
            <a:off x="1365250" y="44624"/>
            <a:ext cx="4157067" cy="830997"/>
          </a:xfrm>
          <a:prstGeom prst="rect">
            <a:avLst/>
          </a:prstGeom>
          <a:noFill/>
        </p:spPr>
        <p:txBody>
          <a:bodyPr wrap="square" rtlCol="0">
            <a:spAutoFit/>
          </a:bodyPr>
          <a:lstStyle/>
          <a:p>
            <a:pPr marL="0" lvl="1">
              <a:buFont typeface="Arial" pitchFamily="34" charset="0"/>
              <a:buNone/>
            </a:pPr>
            <a:r>
              <a:rPr lang="zh-CN" altLang="en-US" dirty="0" smtClean="0">
                <a:solidFill>
                  <a:schemeClr val="accent2"/>
                </a:solidFill>
                <a:latin typeface="+mn-ea"/>
                <a:ea typeface="+mn-ea"/>
              </a:rPr>
              <a:t>施工组织措施</a:t>
            </a:r>
            <a:r>
              <a:rPr lang="zh-CN" altLang="en-US" sz="2400" dirty="0" smtClean="0">
                <a:solidFill>
                  <a:schemeClr val="accent2"/>
                </a:solidFill>
                <a:latin typeface="+mn-ea"/>
                <a:ea typeface="+mn-ea"/>
              </a:rPr>
              <a:t/>
            </a:r>
            <a:br>
              <a:rPr lang="zh-CN" altLang="en-US" sz="2400" dirty="0" smtClean="0">
                <a:solidFill>
                  <a:schemeClr val="accent2"/>
                </a:solidFill>
                <a:latin typeface="+mn-ea"/>
                <a:ea typeface="+mn-ea"/>
              </a:rPr>
            </a:br>
            <a:endParaRPr lang="zh-CN" altLang="en-US" sz="2400" dirty="0">
              <a:solidFill>
                <a:schemeClr val="accent2"/>
              </a:solidFill>
              <a:latin typeface="+mn-ea"/>
              <a:ea typeface="+mn-ea"/>
            </a:endParaRPr>
          </a:p>
        </p:txBody>
      </p:sp>
    </p:spTree>
  </p:cSld>
  <p:clrMapOvr>
    <a:masterClrMapping/>
  </p:clrMapOvr>
  <p:transition advClick="0" advTm="8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nodePh="1">
                                  <p:stCondLst>
                                    <p:cond delay="0"/>
                                  </p:stCondLst>
                                  <p:endCondLst>
                                    <p:cond evt="begin" delay="0">
                                      <p:tn val="5"/>
                                    </p:cond>
                                  </p:endCondLst>
                                  <p:childTnLst>
                                    <p:set>
                                      <p:cBhvr>
                                        <p:cTn id="6" dur="1" fill="hold">
                                          <p:stCondLst>
                                            <p:cond delay="0"/>
                                          </p:stCondLst>
                                        </p:cTn>
                                        <p:tgtEl>
                                          <p:spTgt spid="71"/>
                                        </p:tgtEl>
                                        <p:attrNameLst>
                                          <p:attrName>style.visibility</p:attrName>
                                        </p:attrNameLst>
                                      </p:cBhvr>
                                      <p:to>
                                        <p:strVal val="visible"/>
                                      </p:to>
                                    </p:set>
                                    <p:animEffect transition="in" filter="wipe(up)">
                                      <p:cBhvr>
                                        <p:cTn id="7" dur="500"/>
                                        <p:tgtEl>
                                          <p:spTgt spid="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 name="文本框 7"/>
          <p:cNvSpPr txBox="1">
            <a:spLocks noChangeArrowheads="1"/>
          </p:cNvSpPr>
          <p:nvPr/>
        </p:nvSpPr>
        <p:spPr bwMode="auto">
          <a:xfrm>
            <a:off x="6097588" y="1952625"/>
            <a:ext cx="4826000" cy="3816350"/>
          </a:xfrm>
          <a:prstGeom prst="rect">
            <a:avLst/>
          </a:prstGeom>
          <a:noFill/>
          <a:ln>
            <a:noFill/>
          </a:ln>
          <a:extLst/>
        </p:spPr>
        <p:txBody>
          <a:bodyPr lIns="131420" tIns="65709" rIns="131420" bIns="65709"/>
          <a:lstStyle/>
          <a:p>
            <a:pPr>
              <a:buFont typeface="Arial" pitchFamily="34" charset="0"/>
              <a:buNone/>
            </a:pPr>
            <a:endParaRPr lang="zh-CN" altLang="en-US"/>
          </a:p>
        </p:txBody>
      </p:sp>
      <p:sp>
        <p:nvSpPr>
          <p:cNvPr id="7" name="矩形 6"/>
          <p:cNvSpPr/>
          <p:nvPr/>
        </p:nvSpPr>
        <p:spPr>
          <a:xfrm>
            <a:off x="1993925" y="1462855"/>
            <a:ext cx="8496944" cy="4198393"/>
          </a:xfrm>
          <a:prstGeom prst="rect">
            <a:avLst/>
          </a:prstGeom>
        </p:spPr>
        <p:txBody>
          <a:bodyPr wrap="square">
            <a:spAutoFit/>
          </a:bodyPr>
          <a:lstStyle/>
          <a:p>
            <a:pPr>
              <a:lnSpc>
                <a:spcPct val="150000"/>
              </a:lnSpc>
            </a:pPr>
            <a:r>
              <a:rPr lang="zh-CN" altLang="en-US" dirty="0" smtClean="0">
                <a:latin typeface="+mn-ea"/>
                <a:ea typeface="+mn-ea"/>
              </a:rPr>
              <a:t>（</a:t>
            </a:r>
            <a:r>
              <a:rPr lang="en-US" altLang="zh-CN" dirty="0" smtClean="0">
                <a:latin typeface="+mn-ea"/>
                <a:ea typeface="+mn-ea"/>
              </a:rPr>
              <a:t>2</a:t>
            </a:r>
            <a:r>
              <a:rPr lang="zh-CN" altLang="en-US" dirty="0" smtClean="0">
                <a:latin typeface="+mn-ea"/>
                <a:ea typeface="+mn-ea"/>
              </a:rPr>
              <a:t>）现场划片分区，由各分包单位进行承包管理，总包部监督各分包单位文明施工，哪个区域达不到文明施工要求，就由负责该片区的单位负责。</a:t>
            </a:r>
            <a:endParaRPr lang="en-US" altLang="zh-CN" dirty="0" smtClean="0">
              <a:latin typeface="+mn-ea"/>
              <a:ea typeface="+mn-ea"/>
            </a:endParaRPr>
          </a:p>
          <a:p>
            <a:pPr>
              <a:lnSpc>
                <a:spcPct val="150000"/>
              </a:lnSpc>
            </a:pPr>
            <a:r>
              <a:rPr lang="zh-CN" altLang="en-US" dirty="0" smtClean="0">
                <a:latin typeface="+mn-ea"/>
                <a:ea typeface="+mn-ea"/>
              </a:rPr>
              <a:t>（</a:t>
            </a:r>
            <a:r>
              <a:rPr lang="en-US" altLang="zh-CN" dirty="0" smtClean="0">
                <a:latin typeface="+mn-ea"/>
                <a:ea typeface="+mn-ea"/>
              </a:rPr>
              <a:t>3</a:t>
            </a:r>
            <a:r>
              <a:rPr lang="zh-CN" altLang="en-US" dirty="0" smtClean="0">
                <a:latin typeface="+mn-ea"/>
                <a:ea typeface="+mn-ea"/>
              </a:rPr>
              <a:t>）项目部每天组织由各分包单位安全员组成的小组进行检查，检查内容为针对施工工作存在的安全隐患，违规作业、不文明施工等，检查结果用书面形式交总包部及业主有关人员，并限期整改。同时不定期对办公区、生活区进行检查，争创文明生活区。</a:t>
            </a:r>
          </a:p>
          <a:p>
            <a:pPr>
              <a:lnSpc>
                <a:spcPct val="150000"/>
              </a:lnSpc>
            </a:pPr>
            <a:r>
              <a:rPr lang="zh-CN" altLang="en-US" dirty="0" smtClean="0">
                <a:latin typeface="+mn-ea"/>
                <a:ea typeface="+mn-ea"/>
              </a:rPr>
              <a:t>（</a:t>
            </a:r>
            <a:r>
              <a:rPr lang="en-US" altLang="zh-CN" dirty="0" smtClean="0">
                <a:latin typeface="+mn-ea"/>
                <a:ea typeface="+mn-ea"/>
              </a:rPr>
              <a:t>4</a:t>
            </a:r>
            <a:r>
              <a:rPr lang="zh-CN" altLang="en-US" dirty="0" smtClean="0">
                <a:latin typeface="+mn-ea"/>
                <a:ea typeface="+mn-ea"/>
              </a:rPr>
              <a:t>）在施工过程中采取一系列措施，合理安排工序，避免夜间十点以后施工扰民；强噪声施工机具必须采用有效措施（如添加抑制器等），确保噪声达标后才能使用。同时在现场外脚手架采用隔音布进行封闭，确保在施工时不会因为噪声的外溢，造成噪声污染。</a:t>
            </a:r>
            <a:endParaRPr lang="zh-CN" altLang="en-US" dirty="0">
              <a:latin typeface="+mn-ea"/>
              <a:ea typeface="+mn-ea"/>
            </a:endParaRPr>
          </a:p>
        </p:txBody>
      </p:sp>
      <p:sp>
        <p:nvSpPr>
          <p:cNvPr id="8" name="TextBox 55"/>
          <p:cNvSpPr txBox="1">
            <a:spLocks noChangeArrowheads="1"/>
          </p:cNvSpPr>
          <p:nvPr/>
        </p:nvSpPr>
        <p:spPr bwMode="auto">
          <a:xfrm>
            <a:off x="-310331" y="121568"/>
            <a:ext cx="1497013" cy="338554"/>
          </a:xfrm>
          <a:prstGeom prst="rect">
            <a:avLst/>
          </a:prstGeom>
          <a:noFill/>
          <a:ln w="9525">
            <a:noFill/>
            <a:miter lim="800000"/>
            <a:headEnd/>
            <a:tailEnd/>
          </a:ln>
        </p:spPr>
        <p:txBody>
          <a:bodyPr>
            <a:spAutoFit/>
          </a:bodyPr>
          <a:lstStyle/>
          <a:p>
            <a:pPr algn="r">
              <a:buFont typeface="Arial" pitchFamily="34" charset="0"/>
              <a:buNone/>
            </a:pPr>
            <a:r>
              <a:rPr lang="zh-CN" altLang="en-US" sz="1600" dirty="0">
                <a:solidFill>
                  <a:schemeClr val="accent2"/>
                </a:solidFill>
                <a:latin typeface="华文细黑"/>
                <a:ea typeface="华文细黑"/>
                <a:cs typeface="华文细黑"/>
              </a:rPr>
              <a:t>学习</a:t>
            </a:r>
            <a:r>
              <a:rPr lang="zh-CN" altLang="en-US" sz="1600" dirty="0" smtClean="0">
                <a:solidFill>
                  <a:schemeClr val="accent2"/>
                </a:solidFill>
                <a:latin typeface="华文细黑"/>
                <a:ea typeface="华文细黑"/>
                <a:cs typeface="华文细黑"/>
              </a:rPr>
              <a:t>任务</a:t>
            </a:r>
            <a:r>
              <a:rPr lang="en-US" altLang="zh-CN" sz="1600" dirty="0" smtClean="0">
                <a:solidFill>
                  <a:schemeClr val="accent2"/>
                </a:solidFill>
                <a:latin typeface="华文细黑"/>
                <a:ea typeface="华文细黑"/>
                <a:cs typeface="华文细黑"/>
              </a:rPr>
              <a:t>6</a:t>
            </a:r>
            <a:endParaRPr lang="zh-CN" altLang="en-US" sz="1600" dirty="0">
              <a:solidFill>
                <a:schemeClr val="accent2"/>
              </a:solidFill>
              <a:latin typeface="华文细黑"/>
              <a:ea typeface="华文细黑"/>
              <a:cs typeface="华文细黑"/>
            </a:endParaRPr>
          </a:p>
        </p:txBody>
      </p:sp>
      <p:sp>
        <p:nvSpPr>
          <p:cNvPr id="9" name="TextBox 13"/>
          <p:cNvSpPr txBox="1"/>
          <p:nvPr/>
        </p:nvSpPr>
        <p:spPr>
          <a:xfrm>
            <a:off x="1365250" y="44624"/>
            <a:ext cx="4157067" cy="830997"/>
          </a:xfrm>
          <a:prstGeom prst="rect">
            <a:avLst/>
          </a:prstGeom>
          <a:noFill/>
        </p:spPr>
        <p:txBody>
          <a:bodyPr wrap="square" rtlCol="0">
            <a:spAutoFit/>
          </a:bodyPr>
          <a:lstStyle/>
          <a:p>
            <a:pPr marL="0" lvl="1">
              <a:buFont typeface="Arial" pitchFamily="34" charset="0"/>
              <a:buNone/>
            </a:pPr>
            <a:r>
              <a:rPr lang="zh-CN" altLang="en-US" dirty="0" smtClean="0">
                <a:solidFill>
                  <a:schemeClr val="accent2"/>
                </a:solidFill>
                <a:latin typeface="+mn-ea"/>
                <a:ea typeface="+mn-ea"/>
              </a:rPr>
              <a:t>施工组织措施</a:t>
            </a:r>
            <a:r>
              <a:rPr lang="zh-CN" altLang="en-US" sz="2400" dirty="0" smtClean="0">
                <a:solidFill>
                  <a:schemeClr val="accent2"/>
                </a:solidFill>
                <a:latin typeface="+mn-ea"/>
                <a:ea typeface="+mn-ea"/>
              </a:rPr>
              <a:t/>
            </a:r>
            <a:br>
              <a:rPr lang="zh-CN" altLang="en-US" sz="2400" dirty="0" smtClean="0">
                <a:solidFill>
                  <a:schemeClr val="accent2"/>
                </a:solidFill>
                <a:latin typeface="+mn-ea"/>
                <a:ea typeface="+mn-ea"/>
              </a:rPr>
            </a:br>
            <a:endParaRPr lang="zh-CN" altLang="en-US" sz="2400" dirty="0">
              <a:solidFill>
                <a:schemeClr val="accent2"/>
              </a:solidFill>
              <a:latin typeface="+mn-ea"/>
              <a:ea typeface="+mn-ea"/>
            </a:endParaRPr>
          </a:p>
        </p:txBody>
      </p:sp>
    </p:spTree>
  </p:cSld>
  <p:clrMapOvr>
    <a:masterClrMapping/>
  </p:clrMapOvr>
  <p:transition advClick="0" advTm="8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nodePh="1">
                                  <p:stCondLst>
                                    <p:cond delay="0"/>
                                  </p:stCondLst>
                                  <p:endCondLst>
                                    <p:cond evt="begin" delay="0">
                                      <p:tn val="5"/>
                                    </p:cond>
                                  </p:endCondLst>
                                  <p:childTnLst>
                                    <p:set>
                                      <p:cBhvr>
                                        <p:cTn id="6" dur="1" fill="hold">
                                          <p:stCondLst>
                                            <p:cond delay="0"/>
                                          </p:stCondLst>
                                        </p:cTn>
                                        <p:tgtEl>
                                          <p:spTgt spid="71"/>
                                        </p:tgtEl>
                                        <p:attrNameLst>
                                          <p:attrName>style.visibility</p:attrName>
                                        </p:attrNameLst>
                                      </p:cBhvr>
                                      <p:to>
                                        <p:strVal val="visible"/>
                                      </p:to>
                                    </p:set>
                                    <p:animEffect transition="in" filter="wipe(up)">
                                      <p:cBhvr>
                                        <p:cTn id="7" dur="500"/>
                                        <p:tgtEl>
                                          <p:spTgt spid="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3954" name="图片 22"/>
          <p:cNvPicPr>
            <a:picLocks noChangeAspect="1"/>
          </p:cNvPicPr>
          <p:nvPr/>
        </p:nvPicPr>
        <p:blipFill>
          <a:blip r:embed="rId7" cstate="print"/>
          <a:srcRect/>
          <a:stretch>
            <a:fillRect/>
          </a:stretch>
        </p:blipFill>
        <p:spPr bwMode="auto">
          <a:xfrm>
            <a:off x="0" y="0"/>
            <a:ext cx="12192000" cy="6858000"/>
          </a:xfrm>
          <a:prstGeom prst="rect">
            <a:avLst/>
          </a:prstGeom>
          <a:noFill/>
          <a:ln w="9525">
            <a:noFill/>
            <a:miter lim="800000"/>
            <a:headEnd/>
            <a:tailEnd/>
          </a:ln>
        </p:spPr>
      </p:pic>
      <p:cxnSp>
        <p:nvCxnSpPr>
          <p:cNvPr id="15" name="直接连接符 14"/>
          <p:cNvCxnSpPr/>
          <p:nvPr>
            <p:custDataLst>
              <p:tags r:id="rId1"/>
            </p:custDataLst>
          </p:nvPr>
        </p:nvCxnSpPr>
        <p:spPr>
          <a:xfrm>
            <a:off x="1588" y="3060700"/>
            <a:ext cx="12192000" cy="0"/>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custDataLst>
              <p:tags r:id="rId2"/>
            </p:custDataLst>
          </p:nvPr>
        </p:nvCxnSpPr>
        <p:spPr>
          <a:xfrm>
            <a:off x="9145588" y="0"/>
            <a:ext cx="0" cy="685800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17" name="椭圆 16"/>
          <p:cNvSpPr/>
          <p:nvPr>
            <p:custDataLst>
              <p:tags r:id="rId3"/>
            </p:custDataLst>
          </p:nvPr>
        </p:nvSpPr>
        <p:spPr>
          <a:xfrm>
            <a:off x="8491538" y="2398713"/>
            <a:ext cx="1279525" cy="1276350"/>
          </a:xfrm>
          <a:prstGeom prst="ellipse">
            <a:avLst/>
          </a:prstGeom>
          <a:solidFill>
            <a:srgbClr val="FFFFFF"/>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 typeface="Arial" pitchFamily="34" charset="0"/>
              <a:buNone/>
              <a:defRPr/>
            </a:pPr>
            <a:endParaRPr lang="zh-CN" altLang="en-US" dirty="0">
              <a:latin typeface="Impact" panose="020B0806030902050204" pitchFamily="34" charset="0"/>
              <a:ea typeface="黑体" panose="02010609060101010101" pitchFamily="49" charset="-122"/>
            </a:endParaRPr>
          </a:p>
        </p:txBody>
      </p:sp>
      <p:sp>
        <p:nvSpPr>
          <p:cNvPr id="18" name="椭圆 17"/>
          <p:cNvSpPr/>
          <p:nvPr>
            <p:custDataLst>
              <p:tags r:id="rId4"/>
            </p:custDataLst>
          </p:nvPr>
        </p:nvSpPr>
        <p:spPr>
          <a:xfrm>
            <a:off x="8597900" y="2501900"/>
            <a:ext cx="1065213" cy="10668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 typeface="Arial" pitchFamily="34" charset="0"/>
              <a:buNone/>
            </a:pPr>
            <a:r>
              <a:rPr lang="en-US" altLang="zh-CN" sz="5800" dirty="0" smtClean="0">
                <a:solidFill>
                  <a:srgbClr val="FFFFFF"/>
                </a:solidFill>
                <a:latin typeface="Impact" pitchFamily="34" charset="0"/>
                <a:ea typeface="黑体" pitchFamily="49" charset="-122"/>
              </a:rPr>
              <a:t>7</a:t>
            </a:r>
            <a:endParaRPr lang="zh-CN" altLang="en-US" sz="5800" dirty="0">
              <a:solidFill>
                <a:srgbClr val="FFFFFF"/>
              </a:solidFill>
              <a:latin typeface="Impact" pitchFamily="34" charset="0"/>
              <a:ea typeface="黑体" pitchFamily="49" charset="-122"/>
            </a:endParaRPr>
          </a:p>
        </p:txBody>
      </p:sp>
      <p:sp>
        <p:nvSpPr>
          <p:cNvPr id="8" name="TextBox 7"/>
          <p:cNvSpPr txBox="1">
            <a:spLocks noChangeArrowheads="1"/>
          </p:cNvSpPr>
          <p:nvPr/>
        </p:nvSpPr>
        <p:spPr bwMode="auto">
          <a:xfrm>
            <a:off x="2705100" y="4131717"/>
            <a:ext cx="4134465" cy="769441"/>
          </a:xfrm>
          <a:prstGeom prst="rect">
            <a:avLst/>
          </a:prstGeom>
          <a:noFill/>
          <a:ln w="9525">
            <a:noFill/>
            <a:miter lim="800000"/>
            <a:headEnd/>
            <a:tailEnd/>
          </a:ln>
        </p:spPr>
        <p:txBody>
          <a:bodyPr wrap="none">
            <a:spAutoFit/>
          </a:bodyPr>
          <a:lstStyle/>
          <a:p>
            <a:pPr marL="0" lvl="1">
              <a:buFont typeface="Arial" pitchFamily="34" charset="0"/>
              <a:buNone/>
            </a:pPr>
            <a:r>
              <a:rPr lang="zh-CN" altLang="en-US" sz="4400" dirty="0" smtClean="0">
                <a:latin typeface="+mn-ea"/>
                <a:ea typeface="+mn-ea"/>
              </a:rPr>
              <a:t>施工平面布置图</a:t>
            </a:r>
            <a:endParaRPr lang="zh-CN" altLang="en-US" sz="4400" dirty="0">
              <a:latin typeface="+mn-ea"/>
              <a:ea typeface="+mn-ea"/>
            </a:endParaRPr>
          </a:p>
        </p:txBody>
      </p:sp>
      <p:sp>
        <p:nvSpPr>
          <p:cNvPr id="253964" name="Text Box 12"/>
          <p:cNvSpPr txBox="1">
            <a:spLocks noChangeArrowheads="1"/>
          </p:cNvSpPr>
          <p:nvPr/>
        </p:nvSpPr>
        <p:spPr bwMode="auto">
          <a:xfrm>
            <a:off x="1157287" y="1340768"/>
            <a:ext cx="3095625" cy="1446550"/>
          </a:xfrm>
          <a:prstGeom prst="rect">
            <a:avLst/>
          </a:prstGeom>
          <a:noFill/>
          <a:ln w="9525">
            <a:noFill/>
            <a:miter lim="800000"/>
            <a:headEnd/>
            <a:tailEnd/>
          </a:ln>
          <a:effectLst/>
        </p:spPr>
        <p:txBody>
          <a:bodyPr>
            <a:spAutoFit/>
          </a:bodyPr>
          <a:lstStyle/>
          <a:p>
            <a:pPr>
              <a:spcBef>
                <a:spcPct val="50000"/>
              </a:spcBef>
            </a:pPr>
            <a:r>
              <a:rPr lang="zh-CN" altLang="en-US" sz="4400" dirty="0">
                <a:latin typeface="微软雅黑" pitchFamily="34" charset="-122"/>
                <a:ea typeface="微软雅黑" pitchFamily="34" charset="-122"/>
              </a:rPr>
              <a:t>学习任务 </a:t>
            </a:r>
            <a:r>
              <a:rPr lang="en-US" altLang="zh-CN" sz="4400" dirty="0" smtClean="0">
                <a:latin typeface="微软雅黑" pitchFamily="34" charset="-122"/>
                <a:ea typeface="微软雅黑" pitchFamily="34" charset="-122"/>
              </a:rPr>
              <a:t>7 </a:t>
            </a:r>
            <a:r>
              <a:rPr lang="en-US" altLang="zh-CN" sz="4400" dirty="0">
                <a:latin typeface="微软雅黑" pitchFamily="34" charset="-122"/>
                <a:ea typeface="微软雅黑" pitchFamily="34" charset="-122"/>
              </a:rPr>
              <a:t/>
            </a:r>
            <a:br>
              <a:rPr lang="en-US" altLang="zh-CN" sz="4400" dirty="0">
                <a:latin typeface="微软雅黑" pitchFamily="34" charset="-122"/>
                <a:ea typeface="微软雅黑" pitchFamily="34" charset="-122"/>
              </a:rPr>
            </a:br>
            <a:endParaRPr lang="zh-CN" altLang="en-US" sz="4400" dirty="0">
              <a:latin typeface="微软雅黑" pitchFamily="34" charset="-122"/>
              <a:ea typeface="微软雅黑" pitchFamily="34" charset="-122"/>
            </a:endParaRPr>
          </a:p>
        </p:txBody>
      </p:sp>
    </p:spTree>
  </p:cSld>
  <p:clrMapOvr>
    <a:masterClrMapping/>
  </p:clrMapOvr>
  <p:transition advClick="0" advTm="6000"/>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02" name="文本框 49"/>
          <p:cNvSpPr>
            <a:spLocks noChangeArrowheads="1"/>
          </p:cNvSpPr>
          <p:nvPr/>
        </p:nvSpPr>
        <p:spPr bwMode="auto">
          <a:xfrm>
            <a:off x="38100" y="6429375"/>
            <a:ext cx="1042988" cy="369888"/>
          </a:xfrm>
          <a:prstGeom prst="rect">
            <a:avLst/>
          </a:prstGeom>
          <a:noFill/>
          <a:ln w="9525">
            <a:noFill/>
            <a:miter lim="800000"/>
            <a:headEnd/>
            <a:tailEnd/>
          </a:ln>
        </p:spPr>
        <p:txBody>
          <a:bodyPr>
            <a:spAutoFit/>
          </a:bodyPr>
          <a:lstStyle/>
          <a:p>
            <a:pPr algn="r">
              <a:buFont typeface="Arial" pitchFamily="34" charset="0"/>
              <a:buNone/>
            </a:pPr>
            <a:r>
              <a:rPr lang="en-US" altLang="zh-CN">
                <a:solidFill>
                  <a:schemeClr val="bg1"/>
                </a:solidFill>
              </a:rPr>
              <a:t>Part 4</a:t>
            </a:r>
            <a:endParaRPr lang="zh-CN" altLang="en-US">
              <a:solidFill>
                <a:schemeClr val="bg1"/>
              </a:solidFill>
            </a:endParaRPr>
          </a:p>
        </p:txBody>
      </p:sp>
      <p:sp>
        <p:nvSpPr>
          <p:cNvPr id="71" name="文本框 7"/>
          <p:cNvSpPr txBox="1">
            <a:spLocks noChangeArrowheads="1"/>
          </p:cNvSpPr>
          <p:nvPr/>
        </p:nvSpPr>
        <p:spPr bwMode="auto">
          <a:xfrm>
            <a:off x="6097588" y="1952625"/>
            <a:ext cx="4826000" cy="3816350"/>
          </a:xfrm>
          <a:prstGeom prst="rect">
            <a:avLst/>
          </a:prstGeom>
          <a:noFill/>
          <a:ln>
            <a:noFill/>
          </a:ln>
          <a:extLst/>
        </p:spPr>
        <p:txBody>
          <a:bodyPr lIns="131420" tIns="65709" rIns="131420" bIns="65709"/>
          <a:lstStyle/>
          <a:p>
            <a:pPr>
              <a:buFont typeface="Arial" pitchFamily="34" charset="0"/>
              <a:buNone/>
            </a:pPr>
            <a:endParaRPr lang="zh-CN" altLang="en-US"/>
          </a:p>
        </p:txBody>
      </p:sp>
      <p:sp>
        <p:nvSpPr>
          <p:cNvPr id="256011" name="Text Box 11"/>
          <p:cNvSpPr txBox="1">
            <a:spLocks noChangeArrowheads="1"/>
          </p:cNvSpPr>
          <p:nvPr/>
        </p:nvSpPr>
        <p:spPr bwMode="auto">
          <a:xfrm>
            <a:off x="1921917" y="1124744"/>
            <a:ext cx="9001671" cy="5029390"/>
          </a:xfrm>
          <a:prstGeom prst="rect">
            <a:avLst/>
          </a:prstGeom>
          <a:noFill/>
          <a:ln w="9525">
            <a:noFill/>
            <a:miter lim="800000"/>
            <a:headEnd/>
            <a:tailEnd/>
          </a:ln>
          <a:effectLst/>
        </p:spPr>
        <p:txBody>
          <a:bodyPr wrap="square">
            <a:spAutoFit/>
          </a:bodyPr>
          <a:lstStyle/>
          <a:p>
            <a:pPr>
              <a:lnSpc>
                <a:spcPct val="150000"/>
              </a:lnSpc>
            </a:pPr>
            <a:r>
              <a:rPr lang="zh-CN" altLang="en-US" dirty="0" smtClean="0">
                <a:latin typeface="+mn-ea"/>
                <a:ea typeface="+mn-ea"/>
              </a:rPr>
              <a:t>一、施工现场原貌概况</a:t>
            </a:r>
            <a:endParaRPr lang="en-US" altLang="zh-CN" dirty="0" smtClean="0">
              <a:latin typeface="+mn-ea"/>
              <a:ea typeface="+mn-ea"/>
            </a:endParaRPr>
          </a:p>
          <a:p>
            <a:pPr>
              <a:lnSpc>
                <a:spcPct val="150000"/>
              </a:lnSpc>
            </a:pPr>
            <a:r>
              <a:rPr lang="zh-CN" altLang="en-US" dirty="0" smtClean="0">
                <a:latin typeface="+mn-ea"/>
                <a:ea typeface="+mn-ea"/>
              </a:rPr>
              <a:t>本项目建设地点为某区一中院内，场地西、南、北三侧均为已建建筑，东侧为建筑界线。临水、临电接入点已明确；现场场地较平整。</a:t>
            </a:r>
            <a:endParaRPr lang="zh-CN" altLang="en-US" dirty="0">
              <a:latin typeface="+mn-ea"/>
              <a:ea typeface="+mn-ea"/>
            </a:endParaRPr>
          </a:p>
          <a:p>
            <a:pPr>
              <a:lnSpc>
                <a:spcPct val="150000"/>
              </a:lnSpc>
            </a:pPr>
            <a:r>
              <a:rPr lang="zh-CN" altLang="en-US" dirty="0" smtClean="0">
                <a:latin typeface="+mn-ea"/>
                <a:ea typeface="+mn-ea"/>
              </a:rPr>
              <a:t>二、施工现场平面布置原则</a:t>
            </a:r>
            <a:endParaRPr lang="en-US" altLang="zh-CN" dirty="0" smtClean="0">
              <a:latin typeface="+mn-ea"/>
              <a:ea typeface="+mn-ea"/>
            </a:endParaRPr>
          </a:p>
          <a:p>
            <a:pPr>
              <a:lnSpc>
                <a:spcPct val="150000"/>
              </a:lnSpc>
            </a:pPr>
            <a:r>
              <a:rPr lang="zh-CN" altLang="en-US" dirty="0" smtClean="0">
                <a:latin typeface="+mn-ea"/>
                <a:ea typeface="+mn-ea"/>
              </a:rPr>
              <a:t>（</a:t>
            </a:r>
            <a:r>
              <a:rPr lang="en-US" altLang="zh-CN" dirty="0" smtClean="0">
                <a:latin typeface="+mn-ea"/>
                <a:ea typeface="+mn-ea"/>
              </a:rPr>
              <a:t>1</a:t>
            </a:r>
            <a:r>
              <a:rPr lang="zh-CN" altLang="en-US" dirty="0" smtClean="0">
                <a:latin typeface="+mn-ea"/>
                <a:ea typeface="+mn-ea"/>
              </a:rPr>
              <a:t>）根据工程特点及场地状况，拟将施工现场总平面分为两个施工阶段来设计布置，分别为结构施工阶段、装修施工阶段。</a:t>
            </a:r>
          </a:p>
          <a:p>
            <a:pPr>
              <a:lnSpc>
                <a:spcPct val="150000"/>
              </a:lnSpc>
            </a:pPr>
            <a:r>
              <a:rPr lang="zh-CN" altLang="en-US" dirty="0" smtClean="0">
                <a:latin typeface="+mn-ea"/>
                <a:ea typeface="+mn-ea"/>
              </a:rPr>
              <a:t>（</a:t>
            </a:r>
            <a:r>
              <a:rPr lang="en-US" altLang="zh-CN" dirty="0" smtClean="0">
                <a:latin typeface="+mn-ea"/>
                <a:ea typeface="+mn-ea"/>
              </a:rPr>
              <a:t>2</a:t>
            </a:r>
            <a:r>
              <a:rPr lang="zh-CN" altLang="en-US" dirty="0" smtClean="0">
                <a:latin typeface="+mn-ea"/>
                <a:ea typeface="+mn-ea"/>
              </a:rPr>
              <a:t>）在选择大型机械设备的型号、数量、安装位置时，既要考虑施工的实际需要，同时也要兼顾经济合理。</a:t>
            </a:r>
            <a:endParaRPr lang="en-US" altLang="zh-CN" dirty="0" smtClean="0">
              <a:latin typeface="+mn-ea"/>
              <a:ea typeface="+mn-ea"/>
            </a:endParaRPr>
          </a:p>
          <a:p>
            <a:pPr>
              <a:lnSpc>
                <a:spcPct val="150000"/>
              </a:lnSpc>
            </a:pPr>
            <a:r>
              <a:rPr lang="zh-CN" altLang="en-US" dirty="0" smtClean="0">
                <a:latin typeface="+mn-ea"/>
                <a:ea typeface="+mn-ea"/>
              </a:rPr>
              <a:t>（</a:t>
            </a:r>
            <a:r>
              <a:rPr lang="en-US" altLang="zh-CN" dirty="0" smtClean="0">
                <a:latin typeface="+mn-ea"/>
                <a:ea typeface="+mn-ea"/>
              </a:rPr>
              <a:t>3</a:t>
            </a:r>
            <a:r>
              <a:rPr lang="zh-CN" altLang="en-US" dirty="0" smtClean="0">
                <a:latin typeface="+mn-ea"/>
                <a:ea typeface="+mn-ea"/>
              </a:rPr>
              <a:t>）根据现场实际情况，在现场北侧布置现场办公室和库房、钢筋加工场、木工加工场等必要临建设施。现场不设生活区。</a:t>
            </a:r>
          </a:p>
          <a:p>
            <a:pPr>
              <a:lnSpc>
                <a:spcPct val="150000"/>
              </a:lnSpc>
            </a:pPr>
            <a:r>
              <a:rPr lang="zh-CN" altLang="en-US" dirty="0" smtClean="0">
                <a:latin typeface="+mn-ea"/>
                <a:ea typeface="+mn-ea"/>
              </a:rPr>
              <a:t>（</a:t>
            </a:r>
            <a:r>
              <a:rPr lang="en-US" altLang="zh-CN" dirty="0" smtClean="0">
                <a:latin typeface="+mn-ea"/>
                <a:ea typeface="+mn-ea"/>
              </a:rPr>
              <a:t>4</a:t>
            </a:r>
            <a:r>
              <a:rPr lang="zh-CN" altLang="en-US" dirty="0" smtClean="0">
                <a:latin typeface="+mn-ea"/>
                <a:ea typeface="+mn-ea"/>
              </a:rPr>
              <a:t>）为保证现场形象及安全文明施工，如有需要，宿舍、办公室冬季取暖全部采用电暖器。</a:t>
            </a:r>
            <a:endParaRPr lang="en-US" altLang="zh-CN" dirty="0" smtClean="0">
              <a:latin typeface="+mn-ea"/>
              <a:ea typeface="+mn-ea"/>
            </a:endParaRPr>
          </a:p>
        </p:txBody>
      </p:sp>
      <p:sp>
        <p:nvSpPr>
          <p:cNvPr id="12" name="TextBox 55"/>
          <p:cNvSpPr txBox="1">
            <a:spLocks noChangeArrowheads="1"/>
          </p:cNvSpPr>
          <p:nvPr/>
        </p:nvSpPr>
        <p:spPr bwMode="auto">
          <a:xfrm>
            <a:off x="-310331" y="167735"/>
            <a:ext cx="1497013" cy="338554"/>
          </a:xfrm>
          <a:prstGeom prst="rect">
            <a:avLst/>
          </a:prstGeom>
          <a:noFill/>
          <a:ln w="9525">
            <a:noFill/>
            <a:miter lim="800000"/>
            <a:headEnd/>
            <a:tailEnd/>
          </a:ln>
        </p:spPr>
        <p:txBody>
          <a:bodyPr>
            <a:spAutoFit/>
          </a:bodyPr>
          <a:lstStyle/>
          <a:p>
            <a:pPr algn="r">
              <a:buFont typeface="Arial" pitchFamily="34" charset="0"/>
              <a:buNone/>
            </a:pPr>
            <a:r>
              <a:rPr lang="zh-CN" altLang="en-US" sz="1600" dirty="0">
                <a:solidFill>
                  <a:schemeClr val="accent2"/>
                </a:solidFill>
                <a:latin typeface="华文细黑"/>
                <a:ea typeface="华文细黑"/>
                <a:cs typeface="华文细黑"/>
              </a:rPr>
              <a:t>学习</a:t>
            </a:r>
            <a:r>
              <a:rPr lang="zh-CN" altLang="en-US" sz="1600" dirty="0" smtClean="0">
                <a:solidFill>
                  <a:schemeClr val="accent2"/>
                </a:solidFill>
                <a:latin typeface="华文细黑"/>
                <a:ea typeface="华文细黑"/>
                <a:cs typeface="华文细黑"/>
              </a:rPr>
              <a:t>任务</a:t>
            </a:r>
            <a:r>
              <a:rPr lang="en-US" altLang="zh-CN" sz="1600" dirty="0" smtClean="0">
                <a:solidFill>
                  <a:schemeClr val="accent2"/>
                </a:solidFill>
                <a:latin typeface="华文细黑"/>
                <a:ea typeface="华文细黑"/>
                <a:cs typeface="华文细黑"/>
              </a:rPr>
              <a:t>7</a:t>
            </a:r>
            <a:endParaRPr lang="zh-CN" altLang="en-US" sz="1600" dirty="0">
              <a:solidFill>
                <a:schemeClr val="accent2"/>
              </a:solidFill>
              <a:latin typeface="华文细黑"/>
              <a:ea typeface="华文细黑"/>
              <a:cs typeface="华文细黑"/>
            </a:endParaRPr>
          </a:p>
        </p:txBody>
      </p:sp>
      <p:sp>
        <p:nvSpPr>
          <p:cNvPr id="13" name="TextBox 12"/>
          <p:cNvSpPr txBox="1"/>
          <p:nvPr/>
        </p:nvSpPr>
        <p:spPr>
          <a:xfrm>
            <a:off x="1392986" y="126990"/>
            <a:ext cx="4157067" cy="369332"/>
          </a:xfrm>
          <a:prstGeom prst="rect">
            <a:avLst/>
          </a:prstGeom>
          <a:noFill/>
        </p:spPr>
        <p:txBody>
          <a:bodyPr wrap="square" rtlCol="0">
            <a:spAutoFit/>
          </a:bodyPr>
          <a:lstStyle/>
          <a:p>
            <a:pPr marL="0" lvl="1">
              <a:buFont typeface="Arial" pitchFamily="34" charset="0"/>
              <a:buNone/>
            </a:pPr>
            <a:r>
              <a:rPr lang="zh-CN" altLang="en-US" dirty="0" smtClean="0">
                <a:solidFill>
                  <a:schemeClr val="accent2"/>
                </a:solidFill>
                <a:latin typeface="+mn-ea"/>
                <a:ea typeface="+mn-ea"/>
              </a:rPr>
              <a:t>施工平面布置图</a:t>
            </a:r>
            <a:endParaRPr lang="zh-CN" altLang="en-US" dirty="0">
              <a:solidFill>
                <a:schemeClr val="accent2"/>
              </a:solidFill>
              <a:latin typeface="+mn-ea"/>
              <a:ea typeface="+mn-ea"/>
            </a:endParaRPr>
          </a:p>
        </p:txBody>
      </p:sp>
    </p:spTree>
  </p:cSld>
  <p:clrMapOvr>
    <a:masterClrMapping/>
  </p:clrMapOvr>
  <p:transition advClick="0" advTm="8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nodePh="1">
                                  <p:stCondLst>
                                    <p:cond delay="0"/>
                                  </p:stCondLst>
                                  <p:endCondLst>
                                    <p:cond evt="begin" delay="0">
                                      <p:tn val="5"/>
                                    </p:cond>
                                  </p:endCondLst>
                                  <p:childTnLst>
                                    <p:set>
                                      <p:cBhvr>
                                        <p:cTn id="6" dur="1" fill="hold">
                                          <p:stCondLst>
                                            <p:cond delay="0"/>
                                          </p:stCondLst>
                                        </p:cTn>
                                        <p:tgtEl>
                                          <p:spTgt spid="71"/>
                                        </p:tgtEl>
                                        <p:attrNameLst>
                                          <p:attrName>style.visibility</p:attrName>
                                        </p:attrNameLst>
                                      </p:cBhvr>
                                      <p:to>
                                        <p:strVal val="visible"/>
                                      </p:to>
                                    </p:set>
                                    <p:animEffect transition="in" filter="wipe(up)">
                                      <p:cBhvr>
                                        <p:cTn id="7" dur="500"/>
                                        <p:tgtEl>
                                          <p:spTgt spid="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 name="文本框 7"/>
          <p:cNvSpPr txBox="1">
            <a:spLocks noChangeArrowheads="1"/>
          </p:cNvSpPr>
          <p:nvPr/>
        </p:nvSpPr>
        <p:spPr bwMode="auto">
          <a:xfrm>
            <a:off x="6097588" y="1952625"/>
            <a:ext cx="4826000" cy="3816350"/>
          </a:xfrm>
          <a:prstGeom prst="rect">
            <a:avLst/>
          </a:prstGeom>
          <a:noFill/>
          <a:ln>
            <a:noFill/>
          </a:ln>
          <a:extLst/>
        </p:spPr>
        <p:txBody>
          <a:bodyPr lIns="131420" tIns="65709" rIns="131420" bIns="65709"/>
          <a:lstStyle/>
          <a:p>
            <a:pPr>
              <a:buFont typeface="Arial" pitchFamily="34" charset="0"/>
              <a:buNone/>
            </a:pPr>
            <a:endParaRPr lang="zh-CN" altLang="en-US"/>
          </a:p>
        </p:txBody>
      </p:sp>
      <p:sp>
        <p:nvSpPr>
          <p:cNvPr id="256011" name="Text Box 11"/>
          <p:cNvSpPr txBox="1">
            <a:spLocks noChangeArrowheads="1"/>
          </p:cNvSpPr>
          <p:nvPr/>
        </p:nvSpPr>
        <p:spPr bwMode="auto">
          <a:xfrm>
            <a:off x="6242397" y="1628800"/>
            <a:ext cx="5544616" cy="3831818"/>
          </a:xfrm>
          <a:prstGeom prst="rect">
            <a:avLst/>
          </a:prstGeom>
          <a:noFill/>
          <a:ln w="9525">
            <a:noFill/>
            <a:miter lim="800000"/>
            <a:headEnd/>
            <a:tailEnd/>
          </a:ln>
          <a:effectLst/>
        </p:spPr>
        <p:txBody>
          <a:bodyPr wrap="square">
            <a:spAutoFit/>
          </a:bodyPr>
          <a:lstStyle/>
          <a:p>
            <a:pPr>
              <a:lnSpc>
                <a:spcPct val="150000"/>
              </a:lnSpc>
            </a:pPr>
            <a:r>
              <a:rPr lang="zh-CN" altLang="en-US" dirty="0" smtClean="0">
                <a:latin typeface="+mn-ea"/>
                <a:ea typeface="+mn-ea"/>
              </a:rPr>
              <a:t>三、施工现场平面布置</a:t>
            </a:r>
          </a:p>
          <a:p>
            <a:pPr>
              <a:lnSpc>
                <a:spcPct val="150000"/>
              </a:lnSpc>
            </a:pPr>
            <a:r>
              <a:rPr lang="zh-CN" altLang="en-US" dirty="0" smtClean="0">
                <a:latin typeface="+mn-ea"/>
                <a:ea typeface="+mn-ea"/>
              </a:rPr>
              <a:t>（一）现场道路及交通布置</a:t>
            </a:r>
          </a:p>
          <a:p>
            <a:pPr marL="342900" indent="-342900">
              <a:lnSpc>
                <a:spcPct val="150000"/>
              </a:lnSpc>
              <a:buAutoNum type="arabicPeriod"/>
            </a:pPr>
            <a:r>
              <a:rPr lang="zh-CN" altLang="en-US" dirty="0" smtClean="0">
                <a:latin typeface="+mn-ea"/>
                <a:ea typeface="+mn-ea"/>
              </a:rPr>
              <a:t>场外施工道路    </a:t>
            </a:r>
            <a:r>
              <a:rPr lang="en-US" altLang="zh-CN" dirty="0" smtClean="0">
                <a:latin typeface="+mn-ea"/>
                <a:ea typeface="+mn-ea"/>
              </a:rPr>
              <a:t>2. </a:t>
            </a:r>
            <a:r>
              <a:rPr lang="zh-CN" altLang="en-US" dirty="0" smtClean="0">
                <a:latin typeface="+mn-ea"/>
                <a:ea typeface="+mn-ea"/>
              </a:rPr>
              <a:t>现场施工道路</a:t>
            </a:r>
            <a:endParaRPr lang="en-US" altLang="zh-CN" dirty="0" smtClean="0">
              <a:latin typeface="+mn-ea"/>
              <a:ea typeface="+mn-ea"/>
            </a:endParaRPr>
          </a:p>
          <a:p>
            <a:pPr marL="342900" indent="-342900">
              <a:lnSpc>
                <a:spcPct val="150000"/>
              </a:lnSpc>
            </a:pPr>
            <a:r>
              <a:rPr lang="zh-CN" altLang="en-US" dirty="0" smtClean="0">
                <a:latin typeface="+mn-ea"/>
                <a:ea typeface="+mn-ea"/>
              </a:rPr>
              <a:t>（二）现场临设及材料加工码放场地布置</a:t>
            </a:r>
            <a:endParaRPr lang="en-US" altLang="zh-CN" dirty="0" smtClean="0">
              <a:latin typeface="+mn-ea"/>
              <a:ea typeface="+mn-ea"/>
            </a:endParaRPr>
          </a:p>
          <a:p>
            <a:pPr marL="342900" indent="-342900">
              <a:lnSpc>
                <a:spcPct val="150000"/>
              </a:lnSpc>
            </a:pPr>
            <a:r>
              <a:rPr lang="zh-CN" altLang="en-US" dirty="0" smtClean="0">
                <a:latin typeface="+mn-ea"/>
                <a:ea typeface="+mn-ea"/>
              </a:rPr>
              <a:t>（三）现场主要机械布置</a:t>
            </a:r>
            <a:endParaRPr lang="en-US" altLang="zh-CN" dirty="0" smtClean="0">
              <a:latin typeface="+mn-ea"/>
              <a:ea typeface="+mn-ea"/>
            </a:endParaRPr>
          </a:p>
          <a:p>
            <a:pPr marL="342900" indent="-342900">
              <a:lnSpc>
                <a:spcPct val="150000"/>
              </a:lnSpc>
              <a:buAutoNum type="arabicPeriod"/>
            </a:pPr>
            <a:r>
              <a:rPr lang="zh-CN" altLang="en-US" dirty="0" smtClean="0">
                <a:latin typeface="+mn-ea"/>
                <a:ea typeface="+mn-ea"/>
              </a:rPr>
              <a:t>塔吊    </a:t>
            </a:r>
            <a:endParaRPr lang="en-US" altLang="zh-CN" dirty="0" smtClean="0">
              <a:latin typeface="+mn-ea"/>
              <a:ea typeface="+mn-ea"/>
            </a:endParaRPr>
          </a:p>
          <a:p>
            <a:pPr marL="342900" indent="-342900">
              <a:lnSpc>
                <a:spcPct val="150000"/>
              </a:lnSpc>
            </a:pPr>
            <a:r>
              <a:rPr lang="en-US" altLang="zh-CN" dirty="0" smtClean="0">
                <a:latin typeface="+mn-ea"/>
                <a:ea typeface="+mn-ea"/>
              </a:rPr>
              <a:t>2. </a:t>
            </a:r>
            <a:r>
              <a:rPr lang="zh-CN" altLang="en-US" dirty="0" smtClean="0">
                <a:latin typeface="+mn-ea"/>
                <a:ea typeface="+mn-ea"/>
              </a:rPr>
              <a:t>混凝土泵   </a:t>
            </a:r>
            <a:endParaRPr lang="en-US" altLang="zh-CN" dirty="0" smtClean="0">
              <a:latin typeface="+mn-ea"/>
              <a:ea typeface="+mn-ea"/>
            </a:endParaRPr>
          </a:p>
          <a:p>
            <a:pPr marL="342900" indent="-342900">
              <a:lnSpc>
                <a:spcPct val="150000"/>
              </a:lnSpc>
            </a:pPr>
            <a:r>
              <a:rPr lang="en-US" altLang="zh-CN" dirty="0" smtClean="0">
                <a:latin typeface="+mn-ea"/>
                <a:ea typeface="+mn-ea"/>
              </a:rPr>
              <a:t>3. </a:t>
            </a:r>
            <a:r>
              <a:rPr lang="zh-CN" altLang="en-US" dirty="0" smtClean="0">
                <a:latin typeface="+mn-ea"/>
                <a:ea typeface="+mn-ea"/>
              </a:rPr>
              <a:t>钢筋加工设备    </a:t>
            </a:r>
            <a:endParaRPr lang="en-US" altLang="zh-CN" dirty="0" smtClean="0">
              <a:latin typeface="+mn-ea"/>
              <a:ea typeface="+mn-ea"/>
            </a:endParaRPr>
          </a:p>
          <a:p>
            <a:pPr marL="342900" indent="-342900">
              <a:lnSpc>
                <a:spcPct val="150000"/>
              </a:lnSpc>
            </a:pPr>
            <a:r>
              <a:rPr lang="en-US" altLang="zh-CN" dirty="0" smtClean="0">
                <a:latin typeface="+mn-ea"/>
                <a:ea typeface="+mn-ea"/>
              </a:rPr>
              <a:t>4. </a:t>
            </a:r>
            <a:r>
              <a:rPr lang="zh-CN" altLang="en-US" dirty="0" smtClean="0">
                <a:latin typeface="+mn-ea"/>
                <a:ea typeface="+mn-ea"/>
              </a:rPr>
              <a:t>木加工设备</a:t>
            </a:r>
            <a:endParaRPr lang="en-US" altLang="zh-CN" dirty="0" smtClean="0">
              <a:latin typeface="+mn-ea"/>
              <a:ea typeface="+mn-ea"/>
            </a:endParaRPr>
          </a:p>
        </p:txBody>
      </p:sp>
      <p:pic>
        <p:nvPicPr>
          <p:cNvPr id="7" name="Picture 2"/>
          <p:cNvPicPr>
            <a:picLocks noChangeAspect="1" noChangeArrowheads="1"/>
          </p:cNvPicPr>
          <p:nvPr/>
        </p:nvPicPr>
        <p:blipFill>
          <a:blip r:embed="rId3" cstate="print"/>
          <a:srcRect/>
          <a:stretch>
            <a:fillRect/>
          </a:stretch>
        </p:blipFill>
        <p:spPr bwMode="auto">
          <a:xfrm>
            <a:off x="373090" y="1556792"/>
            <a:ext cx="5652094" cy="4010494"/>
          </a:xfrm>
          <a:prstGeom prst="rect">
            <a:avLst/>
          </a:prstGeom>
          <a:noFill/>
          <a:ln w="9525">
            <a:noFill/>
            <a:miter lim="800000"/>
            <a:headEnd/>
            <a:tailEnd/>
          </a:ln>
        </p:spPr>
      </p:pic>
      <p:sp>
        <p:nvSpPr>
          <p:cNvPr id="9" name="TextBox 55"/>
          <p:cNvSpPr txBox="1">
            <a:spLocks noChangeArrowheads="1"/>
          </p:cNvSpPr>
          <p:nvPr/>
        </p:nvSpPr>
        <p:spPr bwMode="auto">
          <a:xfrm>
            <a:off x="-310331" y="167735"/>
            <a:ext cx="1497013" cy="338554"/>
          </a:xfrm>
          <a:prstGeom prst="rect">
            <a:avLst/>
          </a:prstGeom>
          <a:noFill/>
          <a:ln w="9525">
            <a:noFill/>
            <a:miter lim="800000"/>
            <a:headEnd/>
            <a:tailEnd/>
          </a:ln>
        </p:spPr>
        <p:txBody>
          <a:bodyPr>
            <a:spAutoFit/>
          </a:bodyPr>
          <a:lstStyle/>
          <a:p>
            <a:pPr algn="r">
              <a:buFont typeface="Arial" pitchFamily="34" charset="0"/>
              <a:buNone/>
            </a:pPr>
            <a:r>
              <a:rPr lang="zh-CN" altLang="en-US" sz="1600" dirty="0">
                <a:solidFill>
                  <a:schemeClr val="accent2"/>
                </a:solidFill>
                <a:latin typeface="华文细黑"/>
                <a:ea typeface="华文细黑"/>
                <a:cs typeface="华文细黑"/>
              </a:rPr>
              <a:t>学习</a:t>
            </a:r>
            <a:r>
              <a:rPr lang="zh-CN" altLang="en-US" sz="1600" dirty="0" smtClean="0">
                <a:solidFill>
                  <a:schemeClr val="accent2"/>
                </a:solidFill>
                <a:latin typeface="华文细黑"/>
                <a:ea typeface="华文细黑"/>
                <a:cs typeface="华文细黑"/>
              </a:rPr>
              <a:t>任务</a:t>
            </a:r>
            <a:r>
              <a:rPr lang="en-US" altLang="zh-CN" sz="1600" dirty="0" smtClean="0">
                <a:solidFill>
                  <a:schemeClr val="accent2"/>
                </a:solidFill>
                <a:latin typeface="华文细黑"/>
                <a:ea typeface="华文细黑"/>
                <a:cs typeface="华文细黑"/>
              </a:rPr>
              <a:t>7</a:t>
            </a:r>
            <a:endParaRPr lang="zh-CN" altLang="en-US" sz="1600" dirty="0">
              <a:solidFill>
                <a:schemeClr val="accent2"/>
              </a:solidFill>
              <a:latin typeface="华文细黑"/>
              <a:ea typeface="华文细黑"/>
              <a:cs typeface="华文细黑"/>
            </a:endParaRPr>
          </a:p>
        </p:txBody>
      </p:sp>
      <p:sp>
        <p:nvSpPr>
          <p:cNvPr id="10" name="TextBox 12"/>
          <p:cNvSpPr txBox="1"/>
          <p:nvPr/>
        </p:nvSpPr>
        <p:spPr>
          <a:xfrm>
            <a:off x="1392986" y="126990"/>
            <a:ext cx="4157067" cy="369332"/>
          </a:xfrm>
          <a:prstGeom prst="rect">
            <a:avLst/>
          </a:prstGeom>
          <a:noFill/>
        </p:spPr>
        <p:txBody>
          <a:bodyPr wrap="square" rtlCol="0">
            <a:spAutoFit/>
          </a:bodyPr>
          <a:lstStyle/>
          <a:p>
            <a:pPr marL="0" lvl="1">
              <a:buFont typeface="Arial" pitchFamily="34" charset="0"/>
              <a:buNone/>
            </a:pPr>
            <a:r>
              <a:rPr lang="zh-CN" altLang="en-US" dirty="0" smtClean="0">
                <a:solidFill>
                  <a:schemeClr val="accent2"/>
                </a:solidFill>
                <a:latin typeface="+mn-ea"/>
                <a:ea typeface="+mn-ea"/>
              </a:rPr>
              <a:t>施工平面布置图</a:t>
            </a:r>
            <a:endParaRPr lang="zh-CN" altLang="en-US" dirty="0">
              <a:solidFill>
                <a:schemeClr val="accent2"/>
              </a:solidFill>
              <a:latin typeface="+mn-ea"/>
              <a:ea typeface="+mn-ea"/>
            </a:endParaRPr>
          </a:p>
        </p:txBody>
      </p:sp>
    </p:spTree>
  </p:cSld>
  <p:clrMapOvr>
    <a:masterClrMapping/>
  </p:clrMapOvr>
  <p:transition advClick="0" advTm="8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nodePh="1">
                                  <p:stCondLst>
                                    <p:cond delay="0"/>
                                  </p:stCondLst>
                                  <p:endCondLst>
                                    <p:cond evt="begin" delay="0">
                                      <p:tn val="5"/>
                                    </p:cond>
                                  </p:endCondLst>
                                  <p:childTnLst>
                                    <p:set>
                                      <p:cBhvr>
                                        <p:cTn id="6" dur="1" fill="hold">
                                          <p:stCondLst>
                                            <p:cond delay="0"/>
                                          </p:stCondLst>
                                        </p:cTn>
                                        <p:tgtEl>
                                          <p:spTgt spid="71"/>
                                        </p:tgtEl>
                                        <p:attrNameLst>
                                          <p:attrName>style.visibility</p:attrName>
                                        </p:attrNameLst>
                                      </p:cBhvr>
                                      <p:to>
                                        <p:strVal val="visible"/>
                                      </p:to>
                                    </p:set>
                                    <p:animEffect transition="in" filter="wipe(up)">
                                      <p:cBhvr>
                                        <p:cTn id="7" dur="500"/>
                                        <p:tgtEl>
                                          <p:spTgt spid="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 name="文本框 7"/>
          <p:cNvSpPr txBox="1">
            <a:spLocks noChangeArrowheads="1"/>
          </p:cNvSpPr>
          <p:nvPr/>
        </p:nvSpPr>
        <p:spPr bwMode="auto">
          <a:xfrm>
            <a:off x="6097588" y="1952625"/>
            <a:ext cx="4826000" cy="3816350"/>
          </a:xfrm>
          <a:prstGeom prst="rect">
            <a:avLst/>
          </a:prstGeom>
          <a:noFill/>
          <a:ln>
            <a:noFill/>
          </a:ln>
          <a:extLst/>
        </p:spPr>
        <p:txBody>
          <a:bodyPr lIns="131420" tIns="65709" rIns="131420" bIns="65709"/>
          <a:lstStyle/>
          <a:p>
            <a:pPr>
              <a:buFont typeface="Arial" pitchFamily="34" charset="0"/>
              <a:buNone/>
            </a:pPr>
            <a:endParaRPr lang="zh-CN" altLang="en-US"/>
          </a:p>
        </p:txBody>
      </p:sp>
      <p:sp>
        <p:nvSpPr>
          <p:cNvPr id="256011" name="Text Box 11"/>
          <p:cNvSpPr txBox="1">
            <a:spLocks noChangeArrowheads="1"/>
          </p:cNvSpPr>
          <p:nvPr/>
        </p:nvSpPr>
        <p:spPr bwMode="auto">
          <a:xfrm>
            <a:off x="1081088" y="1628800"/>
            <a:ext cx="5521349" cy="3831818"/>
          </a:xfrm>
          <a:prstGeom prst="rect">
            <a:avLst/>
          </a:prstGeom>
          <a:noFill/>
          <a:ln w="9525">
            <a:noFill/>
            <a:miter lim="800000"/>
            <a:headEnd/>
            <a:tailEnd/>
          </a:ln>
          <a:effectLst/>
        </p:spPr>
        <p:txBody>
          <a:bodyPr wrap="square">
            <a:spAutoFit/>
          </a:bodyPr>
          <a:lstStyle/>
          <a:p>
            <a:pPr marL="342900" indent="-342900">
              <a:lnSpc>
                <a:spcPct val="150000"/>
              </a:lnSpc>
            </a:pPr>
            <a:r>
              <a:rPr lang="zh-CN" altLang="en-US" dirty="0" smtClean="0">
                <a:latin typeface="+mn-ea"/>
                <a:ea typeface="+mn-ea"/>
              </a:rPr>
              <a:t>（四）施工现场临时用地</a:t>
            </a:r>
            <a:endParaRPr lang="en-US" altLang="zh-CN" dirty="0" smtClean="0">
              <a:latin typeface="+mn-ea"/>
              <a:ea typeface="+mn-ea"/>
            </a:endParaRPr>
          </a:p>
          <a:p>
            <a:pPr marL="342900" indent="-342900">
              <a:lnSpc>
                <a:spcPct val="150000"/>
              </a:lnSpc>
            </a:pPr>
            <a:r>
              <a:rPr lang="zh-CN" altLang="en-US" dirty="0" smtClean="0">
                <a:latin typeface="+mn-ea"/>
                <a:ea typeface="+mn-ea"/>
              </a:rPr>
              <a:t>（五）施工临电计算及现场布置</a:t>
            </a:r>
            <a:endParaRPr lang="en-US" altLang="zh-CN" dirty="0" smtClean="0">
              <a:latin typeface="+mn-ea"/>
              <a:ea typeface="+mn-ea"/>
            </a:endParaRPr>
          </a:p>
          <a:p>
            <a:pPr marL="342900" indent="-342900">
              <a:lnSpc>
                <a:spcPct val="150000"/>
              </a:lnSpc>
              <a:buAutoNum type="arabicPeriod"/>
            </a:pPr>
            <a:r>
              <a:rPr lang="zh-CN" altLang="en-US" dirty="0" smtClean="0">
                <a:latin typeface="+mn-ea"/>
                <a:ea typeface="+mn-ea"/>
              </a:rPr>
              <a:t>用电量计算    </a:t>
            </a:r>
            <a:endParaRPr lang="en-US" altLang="zh-CN" dirty="0" smtClean="0">
              <a:latin typeface="+mn-ea"/>
              <a:ea typeface="+mn-ea"/>
            </a:endParaRPr>
          </a:p>
          <a:p>
            <a:pPr marL="342900" indent="-342900">
              <a:lnSpc>
                <a:spcPct val="150000"/>
              </a:lnSpc>
            </a:pPr>
            <a:r>
              <a:rPr lang="en-US" altLang="zh-CN" dirty="0" smtClean="0">
                <a:latin typeface="+mn-ea"/>
                <a:ea typeface="+mn-ea"/>
              </a:rPr>
              <a:t>2. </a:t>
            </a:r>
            <a:r>
              <a:rPr lang="zh-CN" altLang="en-US" dirty="0" smtClean="0">
                <a:latin typeface="+mn-ea"/>
                <a:ea typeface="+mn-ea"/>
              </a:rPr>
              <a:t>现场布置    </a:t>
            </a:r>
            <a:endParaRPr lang="en-US" altLang="zh-CN" dirty="0" smtClean="0">
              <a:latin typeface="+mn-ea"/>
              <a:ea typeface="+mn-ea"/>
            </a:endParaRPr>
          </a:p>
          <a:p>
            <a:pPr marL="342900" indent="-342900">
              <a:lnSpc>
                <a:spcPct val="150000"/>
              </a:lnSpc>
            </a:pPr>
            <a:r>
              <a:rPr lang="en-US" altLang="zh-CN" dirty="0" smtClean="0">
                <a:latin typeface="+mn-ea"/>
                <a:ea typeface="+mn-ea"/>
              </a:rPr>
              <a:t>3. </a:t>
            </a:r>
            <a:r>
              <a:rPr lang="zh-CN" altLang="en-US" dirty="0" smtClean="0">
                <a:latin typeface="+mn-ea"/>
                <a:ea typeface="+mn-ea"/>
              </a:rPr>
              <a:t>现场采用的接地形式及防雷接地设计方案</a:t>
            </a:r>
            <a:endParaRPr lang="en-US" altLang="zh-CN" dirty="0" smtClean="0">
              <a:latin typeface="+mn-ea"/>
              <a:ea typeface="+mn-ea"/>
            </a:endParaRPr>
          </a:p>
          <a:p>
            <a:pPr marL="342900" indent="-342900">
              <a:lnSpc>
                <a:spcPct val="150000"/>
              </a:lnSpc>
            </a:pPr>
            <a:r>
              <a:rPr lang="en-US" altLang="zh-CN" dirty="0" smtClean="0">
                <a:latin typeface="+mn-ea"/>
                <a:ea typeface="+mn-ea"/>
              </a:rPr>
              <a:t>4. </a:t>
            </a:r>
            <a:r>
              <a:rPr lang="zh-CN" altLang="en-US" dirty="0" smtClean="0">
                <a:latin typeface="+mn-ea"/>
                <a:ea typeface="+mn-ea"/>
              </a:rPr>
              <a:t>临时用电防火措施    </a:t>
            </a:r>
            <a:endParaRPr lang="en-US" altLang="zh-CN" dirty="0" smtClean="0">
              <a:latin typeface="+mn-ea"/>
              <a:ea typeface="+mn-ea"/>
            </a:endParaRPr>
          </a:p>
          <a:p>
            <a:pPr marL="342900" indent="-342900">
              <a:lnSpc>
                <a:spcPct val="150000"/>
              </a:lnSpc>
            </a:pPr>
            <a:r>
              <a:rPr lang="en-US" altLang="zh-CN" dirty="0" smtClean="0">
                <a:latin typeface="+mn-ea"/>
                <a:ea typeface="+mn-ea"/>
              </a:rPr>
              <a:t>5. </a:t>
            </a:r>
            <a:r>
              <a:rPr lang="zh-CN" altLang="en-US" dirty="0" smtClean="0">
                <a:latin typeface="+mn-ea"/>
                <a:ea typeface="+mn-ea"/>
              </a:rPr>
              <a:t>临时用电安全措施    </a:t>
            </a:r>
            <a:endParaRPr lang="en-US" altLang="zh-CN" dirty="0" smtClean="0">
              <a:latin typeface="+mn-ea"/>
              <a:ea typeface="+mn-ea"/>
            </a:endParaRPr>
          </a:p>
          <a:p>
            <a:pPr marL="342900" indent="-342900">
              <a:lnSpc>
                <a:spcPct val="150000"/>
              </a:lnSpc>
            </a:pPr>
            <a:r>
              <a:rPr lang="en-US" altLang="zh-CN" dirty="0" smtClean="0">
                <a:latin typeface="+mn-ea"/>
                <a:ea typeface="+mn-ea"/>
              </a:rPr>
              <a:t>6. </a:t>
            </a:r>
            <a:r>
              <a:rPr lang="zh-CN" altLang="en-US" dirty="0" smtClean="0">
                <a:latin typeface="+mn-ea"/>
                <a:ea typeface="+mn-ea"/>
              </a:rPr>
              <a:t>临时用电系统的使用、管理与维护</a:t>
            </a:r>
            <a:endParaRPr lang="en-US" altLang="zh-CN" dirty="0" smtClean="0">
              <a:latin typeface="+mn-ea"/>
              <a:ea typeface="+mn-ea"/>
            </a:endParaRPr>
          </a:p>
          <a:p>
            <a:pPr marL="342900" indent="-342900">
              <a:lnSpc>
                <a:spcPct val="150000"/>
              </a:lnSpc>
            </a:pPr>
            <a:r>
              <a:rPr lang="zh-CN" altLang="en-US" dirty="0" smtClean="0">
                <a:latin typeface="+mn-ea"/>
                <a:ea typeface="+mn-ea"/>
              </a:rPr>
              <a:t>（六）施工临水设计说明</a:t>
            </a:r>
            <a:endParaRPr lang="zh-CN" altLang="en-US" dirty="0">
              <a:latin typeface="+mn-ea"/>
              <a:ea typeface="+mn-ea"/>
            </a:endParaRPr>
          </a:p>
        </p:txBody>
      </p:sp>
      <p:pic>
        <p:nvPicPr>
          <p:cNvPr id="7" name="Picture 2"/>
          <p:cNvPicPr>
            <a:picLocks noChangeAspect="1" noChangeArrowheads="1"/>
          </p:cNvPicPr>
          <p:nvPr/>
        </p:nvPicPr>
        <p:blipFill>
          <a:blip r:embed="rId3" cstate="print"/>
          <a:srcRect/>
          <a:stretch>
            <a:fillRect/>
          </a:stretch>
        </p:blipFill>
        <p:spPr bwMode="auto">
          <a:xfrm>
            <a:off x="6962477" y="980728"/>
            <a:ext cx="3888432" cy="5259509"/>
          </a:xfrm>
          <a:prstGeom prst="rect">
            <a:avLst/>
          </a:prstGeom>
          <a:noFill/>
          <a:ln w="9525">
            <a:noFill/>
            <a:miter lim="800000"/>
            <a:headEnd/>
            <a:tailEnd/>
          </a:ln>
        </p:spPr>
      </p:pic>
      <p:sp>
        <p:nvSpPr>
          <p:cNvPr id="9" name="TextBox 55"/>
          <p:cNvSpPr txBox="1">
            <a:spLocks noChangeArrowheads="1"/>
          </p:cNvSpPr>
          <p:nvPr/>
        </p:nvSpPr>
        <p:spPr bwMode="auto">
          <a:xfrm>
            <a:off x="-310331" y="167735"/>
            <a:ext cx="1497013" cy="338554"/>
          </a:xfrm>
          <a:prstGeom prst="rect">
            <a:avLst/>
          </a:prstGeom>
          <a:noFill/>
          <a:ln w="9525">
            <a:noFill/>
            <a:miter lim="800000"/>
            <a:headEnd/>
            <a:tailEnd/>
          </a:ln>
        </p:spPr>
        <p:txBody>
          <a:bodyPr>
            <a:spAutoFit/>
          </a:bodyPr>
          <a:lstStyle/>
          <a:p>
            <a:pPr algn="r">
              <a:buFont typeface="Arial" pitchFamily="34" charset="0"/>
              <a:buNone/>
            </a:pPr>
            <a:r>
              <a:rPr lang="zh-CN" altLang="en-US" sz="1600" dirty="0">
                <a:solidFill>
                  <a:schemeClr val="accent2"/>
                </a:solidFill>
                <a:latin typeface="华文细黑"/>
                <a:ea typeface="华文细黑"/>
                <a:cs typeface="华文细黑"/>
              </a:rPr>
              <a:t>学习</a:t>
            </a:r>
            <a:r>
              <a:rPr lang="zh-CN" altLang="en-US" sz="1600" dirty="0" smtClean="0">
                <a:solidFill>
                  <a:schemeClr val="accent2"/>
                </a:solidFill>
                <a:latin typeface="华文细黑"/>
                <a:ea typeface="华文细黑"/>
                <a:cs typeface="华文细黑"/>
              </a:rPr>
              <a:t>任务</a:t>
            </a:r>
            <a:r>
              <a:rPr lang="en-US" altLang="zh-CN" sz="1600" dirty="0" smtClean="0">
                <a:solidFill>
                  <a:schemeClr val="accent2"/>
                </a:solidFill>
                <a:latin typeface="华文细黑"/>
                <a:ea typeface="华文细黑"/>
                <a:cs typeface="华文细黑"/>
              </a:rPr>
              <a:t>7</a:t>
            </a:r>
            <a:endParaRPr lang="zh-CN" altLang="en-US" sz="1600" dirty="0">
              <a:solidFill>
                <a:schemeClr val="accent2"/>
              </a:solidFill>
              <a:latin typeface="华文细黑"/>
              <a:ea typeface="华文细黑"/>
              <a:cs typeface="华文细黑"/>
            </a:endParaRPr>
          </a:p>
        </p:txBody>
      </p:sp>
      <p:sp>
        <p:nvSpPr>
          <p:cNvPr id="10" name="TextBox 12"/>
          <p:cNvSpPr txBox="1"/>
          <p:nvPr/>
        </p:nvSpPr>
        <p:spPr>
          <a:xfrm>
            <a:off x="1392986" y="126990"/>
            <a:ext cx="4157067" cy="369332"/>
          </a:xfrm>
          <a:prstGeom prst="rect">
            <a:avLst/>
          </a:prstGeom>
          <a:noFill/>
        </p:spPr>
        <p:txBody>
          <a:bodyPr wrap="square" rtlCol="0">
            <a:spAutoFit/>
          </a:bodyPr>
          <a:lstStyle/>
          <a:p>
            <a:pPr marL="0" lvl="1">
              <a:buFont typeface="Arial" pitchFamily="34" charset="0"/>
              <a:buNone/>
            </a:pPr>
            <a:r>
              <a:rPr lang="zh-CN" altLang="en-US" dirty="0" smtClean="0">
                <a:solidFill>
                  <a:schemeClr val="accent2"/>
                </a:solidFill>
                <a:latin typeface="+mn-ea"/>
                <a:ea typeface="+mn-ea"/>
              </a:rPr>
              <a:t>施工平面布置图</a:t>
            </a:r>
            <a:endParaRPr lang="zh-CN" altLang="en-US" dirty="0">
              <a:solidFill>
                <a:schemeClr val="accent2"/>
              </a:solidFill>
              <a:latin typeface="+mn-ea"/>
              <a:ea typeface="+mn-ea"/>
            </a:endParaRPr>
          </a:p>
        </p:txBody>
      </p:sp>
    </p:spTree>
  </p:cSld>
  <p:clrMapOvr>
    <a:masterClrMapping/>
  </p:clrMapOvr>
  <p:transition advClick="0" advTm="8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nodePh="1">
                                  <p:stCondLst>
                                    <p:cond delay="0"/>
                                  </p:stCondLst>
                                  <p:endCondLst>
                                    <p:cond evt="begin" delay="0">
                                      <p:tn val="5"/>
                                    </p:cond>
                                  </p:endCondLst>
                                  <p:childTnLst>
                                    <p:set>
                                      <p:cBhvr>
                                        <p:cTn id="6" dur="1" fill="hold">
                                          <p:stCondLst>
                                            <p:cond delay="0"/>
                                          </p:stCondLst>
                                        </p:cTn>
                                        <p:tgtEl>
                                          <p:spTgt spid="71"/>
                                        </p:tgtEl>
                                        <p:attrNameLst>
                                          <p:attrName>style.visibility</p:attrName>
                                        </p:attrNameLst>
                                      </p:cBhvr>
                                      <p:to>
                                        <p:strVal val="visible"/>
                                      </p:to>
                                    </p:set>
                                    <p:animEffect transition="in" filter="wipe(up)">
                                      <p:cBhvr>
                                        <p:cTn id="7" dur="500"/>
                                        <p:tgtEl>
                                          <p:spTgt spid="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本框 10">
            <a:extLst>
              <a:ext uri="{FF2B5EF4-FFF2-40B4-BE49-F238E27FC236}">
                <a16:creationId xmlns="" xmlns:a16="http://schemas.microsoft.com/office/drawing/2014/main" id="{5FA4DEFD-7A35-4DB1-9E48-A80AEEC2FAB1}"/>
              </a:ext>
            </a:extLst>
          </p:cNvPr>
          <p:cNvSpPr txBox="1"/>
          <p:nvPr/>
        </p:nvSpPr>
        <p:spPr>
          <a:xfrm>
            <a:off x="541520" y="762963"/>
            <a:ext cx="2478825" cy="400110"/>
          </a:xfrm>
          <a:prstGeom prst="rect">
            <a:avLst/>
          </a:prstGeom>
          <a:noFill/>
        </p:spPr>
        <p:txBody>
          <a:bodyPr wrap="square" rtlCol="0">
            <a:spAutoFit/>
          </a:bodyPr>
          <a:lstStyle/>
          <a:p>
            <a:r>
              <a:rPr lang="zh-CN" altLang="en-US" sz="2000" b="1" dirty="0">
                <a:latin typeface="华文细黑" panose="02010600040101010101" pitchFamily="2" charset="-122"/>
                <a:ea typeface="华文细黑" panose="02010600040101010101" pitchFamily="2" charset="-122"/>
              </a:rPr>
              <a:t>拓展</a:t>
            </a:r>
            <a:r>
              <a:rPr lang="zh-CN" altLang="en-US" sz="2000" b="1" dirty="0" smtClean="0">
                <a:latin typeface="华文细黑" panose="02010600040101010101" pitchFamily="2" charset="-122"/>
                <a:ea typeface="华文细黑" panose="02010600040101010101" pitchFamily="2" charset="-122"/>
              </a:rPr>
              <a:t>知识</a:t>
            </a:r>
            <a:endParaRPr lang="zh-CN" altLang="en-US" sz="2000" b="1" dirty="0">
              <a:latin typeface="华文细黑" panose="02010600040101010101" pitchFamily="2" charset="-122"/>
              <a:ea typeface="华文细黑" panose="02010600040101010101" pitchFamily="2" charset="-122"/>
            </a:endParaRPr>
          </a:p>
        </p:txBody>
      </p:sp>
      <p:sp>
        <p:nvSpPr>
          <p:cNvPr id="6" name="TextBox 26"/>
          <p:cNvSpPr txBox="1"/>
          <p:nvPr/>
        </p:nvSpPr>
        <p:spPr>
          <a:xfrm>
            <a:off x="1365250" y="116632"/>
            <a:ext cx="4157067" cy="2308324"/>
          </a:xfrm>
          <a:prstGeom prst="rect">
            <a:avLst/>
          </a:prstGeom>
          <a:noFill/>
        </p:spPr>
        <p:txBody>
          <a:bodyPr wrap="square" rtlCol="0">
            <a:spAutoFit/>
          </a:bodyPr>
          <a:lstStyle/>
          <a:p>
            <a:pPr marL="0" lvl="1"/>
            <a:r>
              <a:rPr lang="zh-CN" altLang="en-US" dirty="0" smtClean="0">
                <a:solidFill>
                  <a:schemeClr val="accent2"/>
                </a:solidFill>
                <a:latin typeface="+mn-ea"/>
                <a:ea typeface="+mn-ea"/>
              </a:rPr>
              <a:t>建筑</a:t>
            </a:r>
            <a:r>
              <a:rPr lang="zh-CN" altLang="en-US" dirty="0">
                <a:solidFill>
                  <a:schemeClr val="accent2"/>
                </a:solidFill>
                <a:latin typeface="+mn-ea"/>
                <a:ea typeface="+mn-ea"/>
              </a:rPr>
              <a:t>施工全过程</a:t>
            </a:r>
          </a:p>
          <a:p>
            <a:pPr marL="0" lvl="1"/>
            <a:endParaRPr lang="zh-CN" altLang="en-US" dirty="0">
              <a:solidFill>
                <a:schemeClr val="accent2"/>
              </a:solidFill>
              <a:latin typeface="+mn-ea"/>
              <a:ea typeface="+mn-ea"/>
            </a:endParaRPr>
          </a:p>
          <a:p>
            <a:pPr marL="0" lvl="1"/>
            <a:endParaRPr lang="zh-CN" altLang="en-US" dirty="0">
              <a:solidFill>
                <a:schemeClr val="accent2"/>
              </a:solidFill>
              <a:latin typeface="+mn-ea"/>
              <a:ea typeface="+mn-ea"/>
            </a:endParaRPr>
          </a:p>
          <a:p>
            <a:pPr marL="0" lvl="1"/>
            <a:endParaRPr lang="zh-CN" altLang="en-US" dirty="0">
              <a:solidFill>
                <a:schemeClr val="accent2"/>
              </a:solidFill>
              <a:latin typeface="+mn-ea"/>
              <a:ea typeface="+mn-ea"/>
            </a:endParaRPr>
          </a:p>
          <a:p>
            <a:pPr marL="0" lvl="1"/>
            <a:endParaRPr lang="zh-CN" altLang="en-US" dirty="0">
              <a:solidFill>
                <a:schemeClr val="accent2"/>
              </a:solidFill>
              <a:latin typeface="+mn-ea"/>
              <a:ea typeface="+mn-ea"/>
            </a:endParaRPr>
          </a:p>
          <a:p>
            <a:pPr marL="0" lvl="1"/>
            <a:endParaRPr lang="zh-CN" altLang="en-US" dirty="0">
              <a:solidFill>
                <a:schemeClr val="accent2"/>
              </a:solidFill>
              <a:latin typeface="+mn-ea"/>
              <a:ea typeface="+mn-ea"/>
            </a:endParaRPr>
          </a:p>
          <a:p>
            <a:pPr marL="0" lvl="1"/>
            <a:endParaRPr lang="zh-CN" altLang="en-US" dirty="0">
              <a:solidFill>
                <a:schemeClr val="accent2"/>
              </a:solidFill>
              <a:latin typeface="+mn-ea"/>
              <a:ea typeface="+mn-ea"/>
            </a:endParaRPr>
          </a:p>
          <a:p>
            <a:pPr marL="0" lvl="1">
              <a:buFont typeface="Arial" pitchFamily="34" charset="0"/>
              <a:buNone/>
            </a:pPr>
            <a:endParaRPr lang="zh-CN" altLang="en-US" dirty="0">
              <a:solidFill>
                <a:schemeClr val="accent2"/>
              </a:solidFill>
              <a:latin typeface="+mn-ea"/>
              <a:ea typeface="+mn-ea"/>
            </a:endParaRPr>
          </a:p>
        </p:txBody>
      </p:sp>
      <p:sp>
        <p:nvSpPr>
          <p:cNvPr id="9" name="文本框 8"/>
          <p:cNvSpPr txBox="1"/>
          <p:nvPr/>
        </p:nvSpPr>
        <p:spPr>
          <a:xfrm>
            <a:off x="841797" y="1628800"/>
            <a:ext cx="6336704" cy="4247317"/>
          </a:xfrm>
          <a:prstGeom prst="rect">
            <a:avLst/>
          </a:prstGeom>
          <a:noFill/>
        </p:spPr>
        <p:txBody>
          <a:bodyPr wrap="square" rtlCol="0">
            <a:spAutoFit/>
          </a:bodyPr>
          <a:lstStyle/>
          <a:p>
            <a:pPr>
              <a:lnSpc>
                <a:spcPct val="150000"/>
              </a:lnSpc>
            </a:pPr>
            <a:r>
              <a:rPr lang="en-US" altLang="zh-CN" dirty="0">
                <a:latin typeface="+mn-ea"/>
                <a:ea typeface="+mn-ea"/>
              </a:rPr>
              <a:t>1</a:t>
            </a:r>
            <a:r>
              <a:rPr lang="zh-CN" altLang="en-US" dirty="0">
                <a:latin typeface="+mn-ea"/>
                <a:ea typeface="+mn-ea"/>
              </a:rPr>
              <a:t>、土方开挖后，承台砖胎膜砌筑</a:t>
            </a:r>
            <a:r>
              <a:rPr lang="zh-CN" altLang="en-US" dirty="0">
                <a:latin typeface="+mn-ea"/>
                <a:ea typeface="+mn-ea"/>
              </a:rPr>
              <a:t/>
            </a:r>
            <a:br>
              <a:rPr lang="zh-CN" altLang="en-US" dirty="0">
                <a:latin typeface="+mn-ea"/>
                <a:ea typeface="+mn-ea"/>
              </a:rPr>
            </a:br>
            <a:r>
              <a:rPr lang="en-US" altLang="zh-CN" dirty="0">
                <a:latin typeface="+mn-ea"/>
                <a:ea typeface="+mn-ea"/>
              </a:rPr>
              <a:t>2</a:t>
            </a:r>
            <a:r>
              <a:rPr lang="zh-CN" altLang="en-US" dirty="0">
                <a:latin typeface="+mn-ea"/>
                <a:ea typeface="+mn-ea"/>
              </a:rPr>
              <a:t>、承台基础梁砖胎膜</a:t>
            </a:r>
            <a:r>
              <a:rPr lang="zh-CN" altLang="en-US" dirty="0" smtClean="0">
                <a:latin typeface="+mn-ea"/>
                <a:ea typeface="+mn-ea"/>
              </a:rPr>
              <a:t>砌筑</a:t>
            </a:r>
            <a:endParaRPr lang="en-US" altLang="zh-CN" dirty="0" smtClean="0">
              <a:latin typeface="+mn-ea"/>
              <a:ea typeface="+mn-ea"/>
            </a:endParaRPr>
          </a:p>
          <a:p>
            <a:pPr>
              <a:lnSpc>
                <a:spcPct val="150000"/>
              </a:lnSpc>
            </a:pPr>
            <a:r>
              <a:rPr lang="en-US" altLang="zh-CN" dirty="0">
                <a:latin typeface="+mn-ea"/>
                <a:ea typeface="+mn-ea"/>
              </a:rPr>
              <a:t>3</a:t>
            </a:r>
            <a:r>
              <a:rPr lang="zh-CN" altLang="en-US" dirty="0">
                <a:latin typeface="+mn-ea"/>
                <a:ea typeface="+mn-ea"/>
              </a:rPr>
              <a:t>、承台、底板垫层砼浇捣</a:t>
            </a:r>
            <a:r>
              <a:rPr lang="zh-CN" altLang="en-US" dirty="0" smtClean="0">
                <a:latin typeface="+mn-ea"/>
                <a:ea typeface="+mn-ea"/>
              </a:rPr>
              <a:t>后</a:t>
            </a:r>
            <a:endParaRPr lang="en-US" altLang="zh-CN" dirty="0" smtClean="0">
              <a:latin typeface="+mn-ea"/>
              <a:ea typeface="+mn-ea"/>
            </a:endParaRPr>
          </a:p>
          <a:p>
            <a:pPr>
              <a:lnSpc>
                <a:spcPct val="150000"/>
              </a:lnSpc>
            </a:pPr>
            <a:r>
              <a:rPr lang="en-US" altLang="zh-CN" dirty="0">
                <a:latin typeface="+mn-ea"/>
                <a:ea typeface="+mn-ea"/>
              </a:rPr>
              <a:t>4</a:t>
            </a:r>
            <a:r>
              <a:rPr lang="zh-CN" altLang="en-US" dirty="0">
                <a:latin typeface="+mn-ea"/>
                <a:ea typeface="+mn-ea"/>
              </a:rPr>
              <a:t>、地下室底板及承台基础梁防水卷材</a:t>
            </a:r>
            <a:r>
              <a:rPr lang="zh-CN" altLang="en-US" dirty="0" smtClean="0">
                <a:latin typeface="+mn-ea"/>
                <a:ea typeface="+mn-ea"/>
              </a:rPr>
              <a:t>施工</a:t>
            </a:r>
            <a:endParaRPr lang="en-US" altLang="zh-CN" dirty="0" smtClean="0">
              <a:latin typeface="+mn-ea"/>
              <a:ea typeface="+mn-ea"/>
            </a:endParaRPr>
          </a:p>
          <a:p>
            <a:pPr>
              <a:lnSpc>
                <a:spcPct val="150000"/>
              </a:lnSpc>
            </a:pPr>
            <a:r>
              <a:rPr lang="en-US" altLang="zh-CN" dirty="0">
                <a:latin typeface="+mn-ea"/>
                <a:ea typeface="+mn-ea"/>
              </a:rPr>
              <a:t>5</a:t>
            </a:r>
            <a:r>
              <a:rPr lang="zh-CN" altLang="en-US" dirty="0">
                <a:latin typeface="+mn-ea"/>
                <a:ea typeface="+mn-ea"/>
              </a:rPr>
              <a:t>、 钢筋绑扎</a:t>
            </a:r>
            <a:r>
              <a:rPr lang="zh-CN" altLang="en-US" dirty="0" smtClean="0">
                <a:latin typeface="+mn-ea"/>
                <a:ea typeface="+mn-ea"/>
              </a:rPr>
              <a:t>中</a:t>
            </a:r>
            <a:endParaRPr lang="en-US" altLang="zh-CN" dirty="0" smtClean="0">
              <a:latin typeface="+mn-ea"/>
              <a:ea typeface="+mn-ea"/>
            </a:endParaRPr>
          </a:p>
          <a:p>
            <a:pPr>
              <a:lnSpc>
                <a:spcPct val="150000"/>
              </a:lnSpc>
            </a:pPr>
            <a:r>
              <a:rPr lang="en-US" altLang="zh-CN" dirty="0">
                <a:latin typeface="+mn-ea"/>
                <a:ea typeface="+mn-ea"/>
              </a:rPr>
              <a:t>6</a:t>
            </a:r>
            <a:r>
              <a:rPr lang="zh-CN" altLang="en-US" dirty="0">
                <a:latin typeface="+mn-ea"/>
                <a:ea typeface="+mn-ea"/>
              </a:rPr>
              <a:t>、地下室外墙及消防水池的施工缝处的止水钢板焊接施工</a:t>
            </a:r>
            <a:r>
              <a:rPr lang="zh-CN" altLang="en-US" dirty="0" smtClean="0">
                <a:latin typeface="+mn-ea"/>
                <a:ea typeface="+mn-ea"/>
              </a:rPr>
              <a:t>中</a:t>
            </a:r>
            <a:endParaRPr lang="en-US" altLang="zh-CN" dirty="0" smtClean="0">
              <a:latin typeface="+mn-ea"/>
              <a:ea typeface="+mn-ea"/>
            </a:endParaRPr>
          </a:p>
          <a:p>
            <a:pPr>
              <a:lnSpc>
                <a:spcPct val="150000"/>
              </a:lnSpc>
            </a:pPr>
            <a:r>
              <a:rPr lang="en-US" altLang="zh-CN" dirty="0">
                <a:latin typeface="+mn-ea"/>
                <a:ea typeface="+mn-ea"/>
              </a:rPr>
              <a:t>7</a:t>
            </a:r>
            <a:r>
              <a:rPr lang="zh-CN" altLang="en-US" dirty="0">
                <a:latin typeface="+mn-ea"/>
                <a:ea typeface="+mn-ea"/>
              </a:rPr>
              <a:t>、外墙施工缝处模板挂</a:t>
            </a:r>
            <a:r>
              <a:rPr lang="zh-CN" altLang="en-US" dirty="0" smtClean="0">
                <a:latin typeface="+mn-ea"/>
                <a:ea typeface="+mn-ea"/>
              </a:rPr>
              <a:t>模</a:t>
            </a:r>
            <a:endParaRPr lang="en-US" altLang="zh-CN" dirty="0" smtClean="0">
              <a:latin typeface="+mn-ea"/>
              <a:ea typeface="+mn-ea"/>
            </a:endParaRPr>
          </a:p>
          <a:p>
            <a:pPr>
              <a:lnSpc>
                <a:spcPct val="150000"/>
              </a:lnSpc>
            </a:pPr>
            <a:r>
              <a:rPr lang="en-US" altLang="zh-CN" dirty="0">
                <a:latin typeface="+mn-ea"/>
                <a:ea typeface="+mn-ea"/>
              </a:rPr>
              <a:t>8</a:t>
            </a:r>
            <a:r>
              <a:rPr lang="zh-CN" altLang="en-US" dirty="0">
                <a:latin typeface="+mn-ea"/>
                <a:ea typeface="+mn-ea"/>
              </a:rPr>
              <a:t>、外墙模板挂模。注意要用止水</a:t>
            </a:r>
            <a:r>
              <a:rPr lang="zh-CN" altLang="en-US" dirty="0" smtClean="0">
                <a:latin typeface="+mn-ea"/>
                <a:ea typeface="+mn-ea"/>
              </a:rPr>
              <a:t>螺杆</a:t>
            </a:r>
            <a:endParaRPr lang="en-US" altLang="zh-CN" dirty="0" smtClean="0">
              <a:latin typeface="+mn-ea"/>
              <a:ea typeface="+mn-ea"/>
            </a:endParaRPr>
          </a:p>
          <a:p>
            <a:pPr>
              <a:lnSpc>
                <a:spcPct val="150000"/>
              </a:lnSpc>
            </a:pPr>
            <a:r>
              <a:rPr lang="en-US" altLang="zh-CN" dirty="0">
                <a:latin typeface="+mn-ea"/>
                <a:ea typeface="+mn-ea"/>
              </a:rPr>
              <a:t>9</a:t>
            </a:r>
            <a:r>
              <a:rPr lang="zh-CN" altLang="en-US" dirty="0">
                <a:latin typeface="+mn-ea"/>
                <a:ea typeface="+mn-ea"/>
              </a:rPr>
              <a:t>、 管道预</a:t>
            </a:r>
            <a:r>
              <a:rPr lang="zh-CN" altLang="en-US" dirty="0" smtClean="0">
                <a:latin typeface="+mn-ea"/>
                <a:ea typeface="+mn-ea"/>
              </a:rPr>
              <a:t>埋</a:t>
            </a:r>
            <a:endParaRPr lang="en-US" altLang="zh-CN" dirty="0" smtClean="0">
              <a:latin typeface="+mn-ea"/>
              <a:ea typeface="+mn-ea"/>
            </a:endParaRPr>
          </a:p>
          <a:p>
            <a:pPr>
              <a:lnSpc>
                <a:spcPct val="150000"/>
              </a:lnSpc>
            </a:pPr>
            <a:r>
              <a:rPr lang="en-US" altLang="zh-CN" dirty="0">
                <a:latin typeface="+mn-ea"/>
                <a:ea typeface="+mn-ea"/>
              </a:rPr>
              <a:t>10</a:t>
            </a:r>
            <a:r>
              <a:rPr lang="zh-CN" altLang="en-US" dirty="0">
                <a:latin typeface="+mn-ea"/>
                <a:ea typeface="+mn-ea"/>
              </a:rPr>
              <a:t>、高低跨处模板的下部我们焊上了钢筋支架</a:t>
            </a:r>
            <a:endParaRPr lang="zh-CN" altLang="en-US" dirty="0">
              <a:latin typeface="+mn-ea"/>
              <a:ea typeface="+mn-ea"/>
            </a:endParaRPr>
          </a:p>
        </p:txBody>
      </p:sp>
      <p:pic>
        <p:nvPicPr>
          <p:cNvPr id="12" name="图片 11"/>
          <p:cNvPicPr>
            <a:picLocks noChangeAspect="1"/>
          </p:cNvPicPr>
          <p:nvPr/>
        </p:nvPicPr>
        <p:blipFill>
          <a:blip r:embed="rId3"/>
          <a:stretch>
            <a:fillRect/>
          </a:stretch>
        </p:blipFill>
        <p:spPr>
          <a:xfrm>
            <a:off x="7322517" y="1844824"/>
            <a:ext cx="4486275" cy="3419475"/>
          </a:xfrm>
          <a:prstGeom prst="rect">
            <a:avLst/>
          </a:prstGeom>
        </p:spPr>
      </p:pic>
    </p:spTree>
    <p:extLst>
      <p:ext uri="{BB962C8B-B14F-4D97-AF65-F5344CB8AC3E}">
        <p14:creationId xmlns:p14="http://schemas.microsoft.com/office/powerpoint/2010/main" val="2833598883"/>
      </p:ext>
    </p:extLst>
  </p:cSld>
  <p:clrMapOvr>
    <a:masterClrMapping/>
  </p:clrMapOvr>
  <p:transition spd="slow">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745" name="图片 22"/>
          <p:cNvPicPr>
            <a:picLocks noChangeAspect="1"/>
          </p:cNvPicPr>
          <p:nvPr/>
        </p:nvPicPr>
        <p:blipFill>
          <a:blip r:embed="rId7" cstate="print"/>
          <a:srcRect/>
          <a:stretch>
            <a:fillRect/>
          </a:stretch>
        </p:blipFill>
        <p:spPr bwMode="auto">
          <a:xfrm>
            <a:off x="1588" y="0"/>
            <a:ext cx="12192000" cy="6858000"/>
          </a:xfrm>
          <a:prstGeom prst="rect">
            <a:avLst/>
          </a:prstGeom>
          <a:noFill/>
          <a:ln w="9525">
            <a:noFill/>
            <a:miter lim="800000"/>
            <a:headEnd/>
            <a:tailEnd/>
          </a:ln>
        </p:spPr>
      </p:pic>
      <p:cxnSp>
        <p:nvCxnSpPr>
          <p:cNvPr id="15" name="直接连接符 14"/>
          <p:cNvCxnSpPr/>
          <p:nvPr>
            <p:custDataLst>
              <p:tags r:id="rId1"/>
            </p:custDataLst>
          </p:nvPr>
        </p:nvCxnSpPr>
        <p:spPr>
          <a:xfrm>
            <a:off x="1588" y="3060700"/>
            <a:ext cx="12192000" cy="0"/>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custDataLst>
              <p:tags r:id="rId2"/>
            </p:custDataLst>
          </p:nvPr>
        </p:nvCxnSpPr>
        <p:spPr>
          <a:xfrm>
            <a:off x="9145588" y="0"/>
            <a:ext cx="0" cy="685800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17" name="椭圆 16"/>
          <p:cNvSpPr/>
          <p:nvPr>
            <p:custDataLst>
              <p:tags r:id="rId3"/>
            </p:custDataLst>
          </p:nvPr>
        </p:nvSpPr>
        <p:spPr>
          <a:xfrm>
            <a:off x="8491538" y="2398713"/>
            <a:ext cx="1279525" cy="1276350"/>
          </a:xfrm>
          <a:prstGeom prst="ellipse">
            <a:avLst/>
          </a:prstGeom>
          <a:solidFill>
            <a:srgbClr val="FFFFFF"/>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 typeface="Arial" pitchFamily="34" charset="0"/>
              <a:buNone/>
              <a:defRPr/>
            </a:pPr>
            <a:endParaRPr lang="zh-CN" altLang="en-US" dirty="0">
              <a:latin typeface="Impact" panose="020B0806030902050204" pitchFamily="34" charset="0"/>
              <a:ea typeface="黑体" panose="02010609060101010101" pitchFamily="49" charset="-122"/>
            </a:endParaRPr>
          </a:p>
        </p:txBody>
      </p:sp>
      <p:sp>
        <p:nvSpPr>
          <p:cNvPr id="18" name="椭圆 17"/>
          <p:cNvSpPr/>
          <p:nvPr>
            <p:custDataLst>
              <p:tags r:id="rId4"/>
            </p:custDataLst>
          </p:nvPr>
        </p:nvSpPr>
        <p:spPr>
          <a:xfrm>
            <a:off x="8597900" y="2501900"/>
            <a:ext cx="1065213" cy="10668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 typeface="Arial" pitchFamily="34" charset="0"/>
              <a:buNone/>
              <a:defRPr/>
            </a:pPr>
            <a:r>
              <a:rPr lang="en-US" altLang="zh-CN" sz="5867" dirty="0">
                <a:solidFill>
                  <a:srgbClr val="FFFFFF"/>
                </a:solidFill>
                <a:latin typeface="Impact" panose="020B0806030902050204" pitchFamily="34" charset="0"/>
                <a:ea typeface="黑体" panose="02010609060101010101" pitchFamily="49" charset="-122"/>
              </a:rPr>
              <a:t>1</a:t>
            </a:r>
            <a:endParaRPr lang="zh-CN" altLang="en-US" sz="5867" dirty="0">
              <a:solidFill>
                <a:srgbClr val="FFFFFF"/>
              </a:solidFill>
              <a:latin typeface="Impact" panose="020B0806030902050204" pitchFamily="34" charset="0"/>
              <a:ea typeface="黑体" panose="02010609060101010101" pitchFamily="49" charset="-122"/>
            </a:endParaRPr>
          </a:p>
        </p:txBody>
      </p:sp>
      <p:sp>
        <p:nvSpPr>
          <p:cNvPr id="8" name="TextBox 7"/>
          <p:cNvSpPr txBox="1"/>
          <p:nvPr/>
        </p:nvSpPr>
        <p:spPr>
          <a:xfrm>
            <a:off x="3656687" y="2108200"/>
            <a:ext cx="2441694" cy="769441"/>
          </a:xfrm>
          <a:prstGeom prst="rect">
            <a:avLst/>
          </a:prstGeom>
          <a:noFill/>
        </p:spPr>
        <p:txBody>
          <a:bodyPr wrap="none">
            <a:spAutoFit/>
          </a:bodyPr>
          <a:lstStyle/>
          <a:p>
            <a:pPr marL="0" lvl="1">
              <a:buFont typeface="Arial" pitchFamily="34" charset="0"/>
              <a:buNone/>
              <a:defRPr/>
            </a:pPr>
            <a:r>
              <a:rPr lang="zh-CN" altLang="en-US" sz="4400" dirty="0" smtClean="0">
                <a:latin typeface="+mn-ea"/>
                <a:ea typeface="+mn-ea"/>
              </a:rPr>
              <a:t>工程概况</a:t>
            </a:r>
            <a:endParaRPr lang="zh-CN" altLang="en-US" sz="4400" b="1" spc="400" dirty="0">
              <a:solidFill>
                <a:srgbClr val="0070C0"/>
              </a:solidFill>
              <a:latin typeface="+mn-ea"/>
              <a:ea typeface="+mn-ea"/>
            </a:endParaRPr>
          </a:p>
        </p:txBody>
      </p:sp>
      <p:sp>
        <p:nvSpPr>
          <p:cNvPr id="12" name="TextBox 11"/>
          <p:cNvSpPr txBox="1"/>
          <p:nvPr/>
        </p:nvSpPr>
        <p:spPr>
          <a:xfrm>
            <a:off x="409575" y="981075"/>
            <a:ext cx="3384550" cy="768350"/>
          </a:xfrm>
          <a:prstGeom prst="rect">
            <a:avLst/>
          </a:prstGeom>
          <a:noFill/>
        </p:spPr>
        <p:txBody>
          <a:bodyPr>
            <a:spAutoFit/>
          </a:bodyPr>
          <a:lstStyle/>
          <a:p>
            <a:pPr>
              <a:buFont typeface="Arial" pitchFamily="34" charset="0"/>
              <a:buNone/>
              <a:defRPr/>
            </a:pPr>
            <a:r>
              <a:rPr lang="zh-CN" altLang="en-US" sz="4400" dirty="0">
                <a:latin typeface="+mn-ea"/>
                <a:ea typeface="+mn-ea"/>
              </a:rPr>
              <a:t>学习任务</a:t>
            </a:r>
            <a:r>
              <a:rPr lang="en-US" altLang="zh-CN" sz="4400" dirty="0">
                <a:latin typeface="+mn-ea"/>
                <a:ea typeface="+mn-ea"/>
              </a:rPr>
              <a:t>1</a:t>
            </a:r>
            <a:endParaRPr lang="zh-CN" altLang="en-US" sz="4400" dirty="0">
              <a:latin typeface="+mn-ea"/>
              <a:ea typeface="+mn-ea"/>
            </a:endParaRPr>
          </a:p>
        </p:txBody>
      </p:sp>
      <p:sp>
        <p:nvSpPr>
          <p:cNvPr id="13" name="矩形 12"/>
          <p:cNvSpPr/>
          <p:nvPr/>
        </p:nvSpPr>
        <p:spPr>
          <a:xfrm>
            <a:off x="1057821" y="4134445"/>
            <a:ext cx="6624736" cy="923330"/>
          </a:xfrm>
          <a:prstGeom prst="rect">
            <a:avLst/>
          </a:prstGeom>
        </p:spPr>
        <p:txBody>
          <a:bodyPr wrap="square">
            <a:spAutoFit/>
          </a:bodyPr>
          <a:lstStyle/>
          <a:p>
            <a:pPr>
              <a:lnSpc>
                <a:spcPct val="150000"/>
              </a:lnSpc>
            </a:pPr>
            <a:r>
              <a:rPr lang="zh-CN" altLang="en-US" dirty="0" smtClean="0">
                <a:latin typeface="+mn-ea"/>
                <a:ea typeface="+mn-ea"/>
              </a:rPr>
              <a:t>本工程是某区一中翻建办公楼（见本教材配套图纸），建筑面积为</a:t>
            </a:r>
            <a:r>
              <a:rPr lang="en-US" altLang="zh-CN" dirty="0" smtClean="0">
                <a:latin typeface="+mn-ea"/>
                <a:ea typeface="+mn-ea"/>
              </a:rPr>
              <a:t>1 037m²</a:t>
            </a:r>
            <a:r>
              <a:rPr lang="zh-CN" altLang="en-US" dirty="0" smtClean="0">
                <a:latin typeface="+mn-ea"/>
                <a:ea typeface="+mn-ea"/>
              </a:rPr>
              <a:t>，为</a:t>
            </a:r>
            <a:r>
              <a:rPr lang="en-US" altLang="zh-CN" dirty="0" smtClean="0">
                <a:latin typeface="+mn-ea"/>
                <a:ea typeface="+mn-ea"/>
              </a:rPr>
              <a:t>3 </a:t>
            </a:r>
            <a:r>
              <a:rPr lang="zh-CN" altLang="en-US" dirty="0" smtClean="0">
                <a:latin typeface="+mn-ea"/>
                <a:ea typeface="+mn-ea"/>
              </a:rPr>
              <a:t>层钢筋混凝土框架结构。</a:t>
            </a:r>
            <a:endParaRPr lang="zh-CN" altLang="en-US" dirty="0">
              <a:latin typeface="+mn-ea"/>
              <a:ea typeface="+mn-ea"/>
            </a:endParaRPr>
          </a:p>
        </p:txBody>
      </p:sp>
    </p:spTree>
  </p:cSld>
  <p:clrMapOvr>
    <a:masterClrMapping/>
  </p:clrMapOvr>
  <p:transition spd="slow" advClick="0" advTm="6000">
    <p:fade/>
  </p:transition>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本框 10">
            <a:extLst>
              <a:ext uri="{FF2B5EF4-FFF2-40B4-BE49-F238E27FC236}">
                <a16:creationId xmlns="" xmlns:a16="http://schemas.microsoft.com/office/drawing/2014/main" id="{5FA4DEFD-7A35-4DB1-9E48-A80AEEC2FAB1}"/>
              </a:ext>
            </a:extLst>
          </p:cNvPr>
          <p:cNvSpPr txBox="1"/>
          <p:nvPr/>
        </p:nvSpPr>
        <p:spPr>
          <a:xfrm>
            <a:off x="541520" y="762963"/>
            <a:ext cx="2478825" cy="400110"/>
          </a:xfrm>
          <a:prstGeom prst="rect">
            <a:avLst/>
          </a:prstGeom>
          <a:noFill/>
        </p:spPr>
        <p:txBody>
          <a:bodyPr wrap="square" rtlCol="0">
            <a:spAutoFit/>
          </a:bodyPr>
          <a:lstStyle/>
          <a:p>
            <a:r>
              <a:rPr lang="zh-CN" altLang="en-US" sz="2000" b="1" dirty="0">
                <a:latin typeface="华文细黑" panose="02010600040101010101" pitchFamily="2" charset="-122"/>
                <a:ea typeface="华文细黑" panose="02010600040101010101" pitchFamily="2" charset="-122"/>
              </a:rPr>
              <a:t>拓展</a:t>
            </a:r>
            <a:r>
              <a:rPr lang="zh-CN" altLang="en-US" sz="2000" b="1" dirty="0" smtClean="0">
                <a:latin typeface="华文细黑" panose="02010600040101010101" pitchFamily="2" charset="-122"/>
                <a:ea typeface="华文细黑" panose="02010600040101010101" pitchFamily="2" charset="-122"/>
              </a:rPr>
              <a:t>知识</a:t>
            </a:r>
            <a:endParaRPr lang="zh-CN" altLang="en-US" sz="2000" b="1" dirty="0">
              <a:latin typeface="华文细黑" panose="02010600040101010101" pitchFamily="2" charset="-122"/>
              <a:ea typeface="华文细黑" panose="02010600040101010101" pitchFamily="2" charset="-122"/>
            </a:endParaRPr>
          </a:p>
        </p:txBody>
      </p:sp>
      <p:sp>
        <p:nvSpPr>
          <p:cNvPr id="6" name="TextBox 26"/>
          <p:cNvSpPr txBox="1"/>
          <p:nvPr/>
        </p:nvSpPr>
        <p:spPr>
          <a:xfrm>
            <a:off x="1365250" y="116632"/>
            <a:ext cx="4157067" cy="2308324"/>
          </a:xfrm>
          <a:prstGeom prst="rect">
            <a:avLst/>
          </a:prstGeom>
          <a:noFill/>
        </p:spPr>
        <p:txBody>
          <a:bodyPr wrap="square" rtlCol="0">
            <a:spAutoFit/>
          </a:bodyPr>
          <a:lstStyle/>
          <a:p>
            <a:pPr marL="0" lvl="1"/>
            <a:r>
              <a:rPr lang="zh-CN" altLang="en-US" dirty="0" smtClean="0">
                <a:solidFill>
                  <a:schemeClr val="accent2"/>
                </a:solidFill>
                <a:latin typeface="+mn-ea"/>
                <a:ea typeface="+mn-ea"/>
              </a:rPr>
              <a:t>建筑</a:t>
            </a:r>
            <a:r>
              <a:rPr lang="zh-CN" altLang="en-US" dirty="0">
                <a:solidFill>
                  <a:schemeClr val="accent2"/>
                </a:solidFill>
                <a:latin typeface="+mn-ea"/>
                <a:ea typeface="+mn-ea"/>
              </a:rPr>
              <a:t>施工全过程</a:t>
            </a:r>
          </a:p>
          <a:p>
            <a:pPr marL="0" lvl="1"/>
            <a:endParaRPr lang="zh-CN" altLang="en-US" dirty="0">
              <a:solidFill>
                <a:schemeClr val="accent2"/>
              </a:solidFill>
              <a:latin typeface="+mn-ea"/>
              <a:ea typeface="+mn-ea"/>
            </a:endParaRPr>
          </a:p>
          <a:p>
            <a:pPr marL="0" lvl="1"/>
            <a:endParaRPr lang="zh-CN" altLang="en-US" dirty="0">
              <a:solidFill>
                <a:schemeClr val="accent2"/>
              </a:solidFill>
              <a:latin typeface="+mn-ea"/>
              <a:ea typeface="+mn-ea"/>
            </a:endParaRPr>
          </a:p>
          <a:p>
            <a:pPr marL="0" lvl="1"/>
            <a:endParaRPr lang="zh-CN" altLang="en-US" dirty="0">
              <a:solidFill>
                <a:schemeClr val="accent2"/>
              </a:solidFill>
              <a:latin typeface="+mn-ea"/>
              <a:ea typeface="+mn-ea"/>
            </a:endParaRPr>
          </a:p>
          <a:p>
            <a:pPr marL="0" lvl="1"/>
            <a:endParaRPr lang="zh-CN" altLang="en-US" dirty="0">
              <a:solidFill>
                <a:schemeClr val="accent2"/>
              </a:solidFill>
              <a:latin typeface="+mn-ea"/>
              <a:ea typeface="+mn-ea"/>
            </a:endParaRPr>
          </a:p>
          <a:p>
            <a:pPr marL="0" lvl="1"/>
            <a:endParaRPr lang="zh-CN" altLang="en-US" dirty="0">
              <a:solidFill>
                <a:schemeClr val="accent2"/>
              </a:solidFill>
              <a:latin typeface="+mn-ea"/>
              <a:ea typeface="+mn-ea"/>
            </a:endParaRPr>
          </a:p>
          <a:p>
            <a:pPr marL="0" lvl="1"/>
            <a:endParaRPr lang="zh-CN" altLang="en-US" dirty="0">
              <a:solidFill>
                <a:schemeClr val="accent2"/>
              </a:solidFill>
              <a:latin typeface="+mn-ea"/>
              <a:ea typeface="+mn-ea"/>
            </a:endParaRPr>
          </a:p>
          <a:p>
            <a:pPr marL="0" lvl="1">
              <a:buFont typeface="Arial" pitchFamily="34" charset="0"/>
              <a:buNone/>
            </a:pPr>
            <a:endParaRPr lang="zh-CN" altLang="en-US" dirty="0">
              <a:solidFill>
                <a:schemeClr val="accent2"/>
              </a:solidFill>
              <a:latin typeface="+mn-ea"/>
              <a:ea typeface="+mn-ea"/>
            </a:endParaRPr>
          </a:p>
        </p:txBody>
      </p:sp>
      <p:sp>
        <p:nvSpPr>
          <p:cNvPr id="9" name="文本框 8"/>
          <p:cNvSpPr txBox="1"/>
          <p:nvPr/>
        </p:nvSpPr>
        <p:spPr>
          <a:xfrm>
            <a:off x="515007" y="1720840"/>
            <a:ext cx="6336704" cy="3416320"/>
          </a:xfrm>
          <a:prstGeom prst="rect">
            <a:avLst/>
          </a:prstGeom>
          <a:noFill/>
        </p:spPr>
        <p:txBody>
          <a:bodyPr wrap="square" rtlCol="0">
            <a:spAutoFit/>
          </a:bodyPr>
          <a:lstStyle/>
          <a:p>
            <a:pPr>
              <a:lnSpc>
                <a:spcPct val="150000"/>
              </a:lnSpc>
            </a:pPr>
            <a:r>
              <a:rPr lang="en-US" altLang="zh-CN" dirty="0">
                <a:latin typeface="+mn-ea"/>
                <a:ea typeface="+mn-ea"/>
              </a:rPr>
              <a:t>11</a:t>
            </a:r>
            <a:r>
              <a:rPr lang="zh-CN" altLang="en-US" dirty="0">
                <a:latin typeface="+mn-ea"/>
                <a:ea typeface="+mn-ea"/>
              </a:rPr>
              <a:t>、 止水钢板在柱的节点，当然各地在此次的做法可以都不大一样啊，有的地方的止水钢板有直接通过柱的箍筋，也就是箍筋断开，止水钢板不断，然后箍筋采取焊接。有的地方就是止水钢板到柱边就断开，保证柱箍筋不</a:t>
            </a:r>
            <a:r>
              <a:rPr lang="zh-CN" altLang="en-US" dirty="0" smtClean="0">
                <a:latin typeface="+mn-ea"/>
                <a:ea typeface="+mn-ea"/>
              </a:rPr>
              <a:t>断开</a:t>
            </a:r>
            <a:r>
              <a:rPr lang="en-US" altLang="zh-CN" dirty="0" smtClean="0">
                <a:latin typeface="+mn-ea"/>
                <a:ea typeface="+mn-ea"/>
              </a:rPr>
              <a:t>.</a:t>
            </a:r>
          </a:p>
          <a:p>
            <a:pPr>
              <a:lnSpc>
                <a:spcPct val="150000"/>
              </a:lnSpc>
            </a:pPr>
            <a:r>
              <a:rPr lang="en-US" altLang="zh-CN" dirty="0">
                <a:latin typeface="+mn-ea"/>
                <a:ea typeface="+mn-ea"/>
              </a:rPr>
              <a:t>12</a:t>
            </a:r>
            <a:r>
              <a:rPr lang="zh-CN" altLang="en-US" dirty="0">
                <a:latin typeface="+mn-ea"/>
                <a:ea typeface="+mn-ea"/>
              </a:rPr>
              <a:t>、地下室底板砼浇</a:t>
            </a:r>
            <a:r>
              <a:rPr lang="zh-CN" altLang="en-US" dirty="0" smtClean="0">
                <a:latin typeface="+mn-ea"/>
                <a:ea typeface="+mn-ea"/>
              </a:rPr>
              <a:t>捣</a:t>
            </a:r>
            <a:endParaRPr lang="en-US" altLang="zh-CN" dirty="0" smtClean="0">
              <a:latin typeface="+mn-ea"/>
              <a:ea typeface="+mn-ea"/>
            </a:endParaRPr>
          </a:p>
          <a:p>
            <a:pPr>
              <a:lnSpc>
                <a:spcPct val="150000"/>
              </a:lnSpc>
            </a:pPr>
            <a:r>
              <a:rPr lang="en-US" altLang="zh-CN" dirty="0">
                <a:latin typeface="+mn-ea"/>
                <a:ea typeface="+mn-ea"/>
              </a:rPr>
              <a:t>13</a:t>
            </a:r>
            <a:r>
              <a:rPr lang="zh-CN" altLang="en-US" dirty="0">
                <a:latin typeface="+mn-ea"/>
                <a:ea typeface="+mn-ea"/>
              </a:rPr>
              <a:t>、地下室放线，柱头砼凿毛</a:t>
            </a:r>
            <a:r>
              <a:rPr lang="zh-CN" altLang="en-US" dirty="0">
                <a:latin typeface="+mn-ea"/>
                <a:ea typeface="+mn-ea"/>
              </a:rPr>
              <a:t/>
            </a:r>
            <a:br>
              <a:rPr lang="zh-CN" altLang="en-US" dirty="0">
                <a:latin typeface="+mn-ea"/>
                <a:ea typeface="+mn-ea"/>
              </a:rPr>
            </a:br>
            <a:r>
              <a:rPr lang="en-US" altLang="zh-CN" dirty="0">
                <a:latin typeface="+mn-ea"/>
                <a:ea typeface="+mn-ea"/>
              </a:rPr>
              <a:t>14</a:t>
            </a:r>
            <a:r>
              <a:rPr lang="zh-CN" altLang="en-US" dirty="0">
                <a:latin typeface="+mn-ea"/>
                <a:ea typeface="+mn-ea"/>
              </a:rPr>
              <a:t>、模板钢管架</a:t>
            </a:r>
            <a:r>
              <a:rPr lang="zh-CN" altLang="en-US" dirty="0" smtClean="0">
                <a:latin typeface="+mn-ea"/>
                <a:ea typeface="+mn-ea"/>
              </a:rPr>
              <a:t>搭设</a:t>
            </a:r>
            <a:endParaRPr lang="en-US" altLang="zh-CN" dirty="0" smtClean="0">
              <a:latin typeface="+mn-ea"/>
              <a:ea typeface="+mn-ea"/>
            </a:endParaRPr>
          </a:p>
          <a:p>
            <a:pPr>
              <a:lnSpc>
                <a:spcPct val="150000"/>
              </a:lnSpc>
            </a:pPr>
            <a:r>
              <a:rPr lang="en-US" altLang="zh-CN" dirty="0">
                <a:latin typeface="+mn-ea"/>
                <a:ea typeface="+mn-ea"/>
              </a:rPr>
              <a:t>15</a:t>
            </a:r>
            <a:r>
              <a:rPr lang="zh-CN" altLang="en-US" dirty="0">
                <a:latin typeface="+mn-ea"/>
                <a:ea typeface="+mn-ea"/>
              </a:rPr>
              <a:t>、外墙施工缝处凿毛</a:t>
            </a:r>
            <a:endParaRPr lang="zh-CN" altLang="en-US" dirty="0">
              <a:latin typeface="+mn-ea"/>
              <a:ea typeface="+mn-ea"/>
            </a:endParaRPr>
          </a:p>
        </p:txBody>
      </p:sp>
      <p:pic>
        <p:nvPicPr>
          <p:cNvPr id="2" name="图片 1"/>
          <p:cNvPicPr>
            <a:picLocks noChangeAspect="1"/>
          </p:cNvPicPr>
          <p:nvPr/>
        </p:nvPicPr>
        <p:blipFill>
          <a:blip r:embed="rId3"/>
          <a:stretch>
            <a:fillRect/>
          </a:stretch>
        </p:blipFill>
        <p:spPr>
          <a:xfrm>
            <a:off x="7178501" y="1720840"/>
            <a:ext cx="4429125" cy="3829050"/>
          </a:xfrm>
          <a:prstGeom prst="rect">
            <a:avLst/>
          </a:prstGeom>
        </p:spPr>
      </p:pic>
    </p:spTree>
    <p:extLst>
      <p:ext uri="{BB962C8B-B14F-4D97-AF65-F5344CB8AC3E}">
        <p14:creationId xmlns:p14="http://schemas.microsoft.com/office/powerpoint/2010/main" val="3330806655"/>
      </p:ext>
    </p:extLst>
  </p:cSld>
  <p:clrMapOvr>
    <a:masterClrMapping/>
  </p:clrMapOvr>
  <p:transition spd="slow">
    <p:fade/>
  </p:transition>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本框 10">
            <a:extLst>
              <a:ext uri="{FF2B5EF4-FFF2-40B4-BE49-F238E27FC236}">
                <a16:creationId xmlns="" xmlns:a16="http://schemas.microsoft.com/office/drawing/2014/main" id="{5FA4DEFD-7A35-4DB1-9E48-A80AEEC2FAB1}"/>
              </a:ext>
            </a:extLst>
          </p:cNvPr>
          <p:cNvSpPr txBox="1"/>
          <p:nvPr/>
        </p:nvSpPr>
        <p:spPr>
          <a:xfrm>
            <a:off x="541520" y="762963"/>
            <a:ext cx="2478825" cy="400110"/>
          </a:xfrm>
          <a:prstGeom prst="rect">
            <a:avLst/>
          </a:prstGeom>
          <a:noFill/>
        </p:spPr>
        <p:txBody>
          <a:bodyPr wrap="square" rtlCol="0">
            <a:spAutoFit/>
          </a:bodyPr>
          <a:lstStyle/>
          <a:p>
            <a:r>
              <a:rPr lang="zh-CN" altLang="en-US" sz="2000" b="1" dirty="0">
                <a:latin typeface="华文细黑" panose="02010600040101010101" pitchFamily="2" charset="-122"/>
                <a:ea typeface="华文细黑" panose="02010600040101010101" pitchFamily="2" charset="-122"/>
              </a:rPr>
              <a:t>拓展</a:t>
            </a:r>
            <a:r>
              <a:rPr lang="zh-CN" altLang="en-US" sz="2000" b="1" dirty="0" smtClean="0">
                <a:latin typeface="华文细黑" panose="02010600040101010101" pitchFamily="2" charset="-122"/>
                <a:ea typeface="华文细黑" panose="02010600040101010101" pitchFamily="2" charset="-122"/>
              </a:rPr>
              <a:t>知识</a:t>
            </a:r>
            <a:endParaRPr lang="zh-CN" altLang="en-US" sz="2000" b="1" dirty="0">
              <a:latin typeface="华文细黑" panose="02010600040101010101" pitchFamily="2" charset="-122"/>
              <a:ea typeface="华文细黑" panose="02010600040101010101" pitchFamily="2" charset="-122"/>
            </a:endParaRPr>
          </a:p>
        </p:txBody>
      </p:sp>
      <p:sp>
        <p:nvSpPr>
          <p:cNvPr id="6" name="TextBox 26"/>
          <p:cNvSpPr txBox="1"/>
          <p:nvPr/>
        </p:nvSpPr>
        <p:spPr>
          <a:xfrm>
            <a:off x="1365250" y="116632"/>
            <a:ext cx="4157067" cy="2308324"/>
          </a:xfrm>
          <a:prstGeom prst="rect">
            <a:avLst/>
          </a:prstGeom>
          <a:noFill/>
        </p:spPr>
        <p:txBody>
          <a:bodyPr wrap="square" rtlCol="0">
            <a:spAutoFit/>
          </a:bodyPr>
          <a:lstStyle/>
          <a:p>
            <a:pPr marL="0" lvl="1"/>
            <a:r>
              <a:rPr lang="zh-CN" altLang="en-US" dirty="0" smtClean="0">
                <a:solidFill>
                  <a:schemeClr val="accent2"/>
                </a:solidFill>
                <a:latin typeface="+mn-ea"/>
                <a:ea typeface="+mn-ea"/>
              </a:rPr>
              <a:t>建筑</a:t>
            </a:r>
            <a:r>
              <a:rPr lang="zh-CN" altLang="en-US" dirty="0">
                <a:solidFill>
                  <a:schemeClr val="accent2"/>
                </a:solidFill>
                <a:latin typeface="+mn-ea"/>
                <a:ea typeface="+mn-ea"/>
              </a:rPr>
              <a:t>施工全过程</a:t>
            </a:r>
          </a:p>
          <a:p>
            <a:pPr marL="0" lvl="1"/>
            <a:endParaRPr lang="zh-CN" altLang="en-US" dirty="0">
              <a:solidFill>
                <a:schemeClr val="accent2"/>
              </a:solidFill>
              <a:latin typeface="+mn-ea"/>
              <a:ea typeface="+mn-ea"/>
            </a:endParaRPr>
          </a:p>
          <a:p>
            <a:pPr marL="0" lvl="1"/>
            <a:endParaRPr lang="zh-CN" altLang="en-US" dirty="0">
              <a:solidFill>
                <a:schemeClr val="accent2"/>
              </a:solidFill>
              <a:latin typeface="+mn-ea"/>
              <a:ea typeface="+mn-ea"/>
            </a:endParaRPr>
          </a:p>
          <a:p>
            <a:pPr marL="0" lvl="1"/>
            <a:endParaRPr lang="zh-CN" altLang="en-US" dirty="0">
              <a:solidFill>
                <a:schemeClr val="accent2"/>
              </a:solidFill>
              <a:latin typeface="+mn-ea"/>
              <a:ea typeface="+mn-ea"/>
            </a:endParaRPr>
          </a:p>
          <a:p>
            <a:pPr marL="0" lvl="1"/>
            <a:endParaRPr lang="zh-CN" altLang="en-US" dirty="0">
              <a:solidFill>
                <a:schemeClr val="accent2"/>
              </a:solidFill>
              <a:latin typeface="+mn-ea"/>
              <a:ea typeface="+mn-ea"/>
            </a:endParaRPr>
          </a:p>
          <a:p>
            <a:pPr marL="0" lvl="1"/>
            <a:endParaRPr lang="zh-CN" altLang="en-US" dirty="0">
              <a:solidFill>
                <a:schemeClr val="accent2"/>
              </a:solidFill>
              <a:latin typeface="+mn-ea"/>
              <a:ea typeface="+mn-ea"/>
            </a:endParaRPr>
          </a:p>
          <a:p>
            <a:pPr marL="0" lvl="1"/>
            <a:endParaRPr lang="zh-CN" altLang="en-US" dirty="0">
              <a:solidFill>
                <a:schemeClr val="accent2"/>
              </a:solidFill>
              <a:latin typeface="+mn-ea"/>
              <a:ea typeface="+mn-ea"/>
            </a:endParaRPr>
          </a:p>
          <a:p>
            <a:pPr marL="0" lvl="1">
              <a:buFont typeface="Arial" pitchFamily="34" charset="0"/>
              <a:buNone/>
            </a:pPr>
            <a:endParaRPr lang="zh-CN" altLang="en-US" dirty="0">
              <a:solidFill>
                <a:schemeClr val="accent2"/>
              </a:solidFill>
              <a:latin typeface="+mn-ea"/>
              <a:ea typeface="+mn-ea"/>
            </a:endParaRPr>
          </a:p>
        </p:txBody>
      </p:sp>
      <p:sp>
        <p:nvSpPr>
          <p:cNvPr id="9" name="文本框 8"/>
          <p:cNvSpPr txBox="1"/>
          <p:nvPr/>
        </p:nvSpPr>
        <p:spPr>
          <a:xfrm>
            <a:off x="515007" y="1720840"/>
            <a:ext cx="6336704" cy="3000821"/>
          </a:xfrm>
          <a:prstGeom prst="rect">
            <a:avLst/>
          </a:prstGeom>
          <a:noFill/>
        </p:spPr>
        <p:txBody>
          <a:bodyPr wrap="square" rtlCol="0">
            <a:spAutoFit/>
          </a:bodyPr>
          <a:lstStyle/>
          <a:p>
            <a:pPr>
              <a:lnSpc>
                <a:spcPct val="150000"/>
              </a:lnSpc>
            </a:pPr>
            <a:r>
              <a:rPr lang="en-US" altLang="zh-CN" dirty="0">
                <a:latin typeface="+mn-ea"/>
                <a:ea typeface="+mn-ea"/>
              </a:rPr>
              <a:t>16</a:t>
            </a:r>
            <a:r>
              <a:rPr lang="zh-CN" altLang="en-US" dirty="0">
                <a:latin typeface="+mn-ea"/>
                <a:ea typeface="+mn-ea"/>
              </a:rPr>
              <a:t>、柱脚焊的定位</a:t>
            </a:r>
            <a:r>
              <a:rPr lang="zh-CN" altLang="en-US" dirty="0" smtClean="0">
                <a:latin typeface="+mn-ea"/>
                <a:ea typeface="+mn-ea"/>
              </a:rPr>
              <a:t>钢筋</a:t>
            </a:r>
            <a:endParaRPr lang="en-US" altLang="zh-CN" dirty="0" smtClean="0">
              <a:latin typeface="+mn-ea"/>
              <a:ea typeface="+mn-ea"/>
            </a:endParaRPr>
          </a:p>
          <a:p>
            <a:pPr>
              <a:lnSpc>
                <a:spcPct val="150000"/>
              </a:lnSpc>
            </a:pPr>
            <a:r>
              <a:rPr lang="en-US" altLang="zh-CN" dirty="0">
                <a:latin typeface="+mn-ea"/>
                <a:ea typeface="+mn-ea"/>
              </a:rPr>
              <a:t>17</a:t>
            </a:r>
            <a:r>
              <a:rPr lang="zh-CN" altLang="en-US" dirty="0">
                <a:latin typeface="+mn-ea"/>
                <a:ea typeface="+mn-ea"/>
              </a:rPr>
              <a:t>、地下室外墙模板施工中，止水螺杆外加一小块木块，目的是为了使以后割掉止水螺杆后留下的那个小凹槽，可以直接用水泥砂浆补平，以防止螺杆露在外面</a:t>
            </a:r>
            <a:r>
              <a:rPr lang="zh-CN" altLang="en-US" dirty="0" smtClean="0">
                <a:latin typeface="+mn-ea"/>
                <a:ea typeface="+mn-ea"/>
              </a:rPr>
              <a:t>。</a:t>
            </a:r>
            <a:endParaRPr lang="en-US" altLang="zh-CN" dirty="0" smtClean="0">
              <a:latin typeface="+mn-ea"/>
              <a:ea typeface="+mn-ea"/>
            </a:endParaRPr>
          </a:p>
          <a:p>
            <a:pPr>
              <a:lnSpc>
                <a:spcPct val="150000"/>
              </a:lnSpc>
            </a:pPr>
            <a:r>
              <a:rPr lang="en-US" altLang="zh-CN" dirty="0">
                <a:latin typeface="+mn-ea"/>
                <a:ea typeface="+mn-ea"/>
              </a:rPr>
              <a:t>18</a:t>
            </a:r>
            <a:r>
              <a:rPr lang="zh-CN" altLang="en-US" dirty="0">
                <a:latin typeface="+mn-ea"/>
                <a:ea typeface="+mn-ea"/>
              </a:rPr>
              <a:t>、柱的垂直度</a:t>
            </a:r>
            <a:r>
              <a:rPr lang="zh-CN" altLang="en-US" dirty="0" smtClean="0">
                <a:latin typeface="+mn-ea"/>
                <a:ea typeface="+mn-ea"/>
              </a:rPr>
              <a:t>检查</a:t>
            </a:r>
            <a:endParaRPr lang="en-US" altLang="zh-CN" dirty="0" smtClean="0">
              <a:latin typeface="+mn-ea"/>
              <a:ea typeface="+mn-ea"/>
            </a:endParaRPr>
          </a:p>
          <a:p>
            <a:pPr>
              <a:lnSpc>
                <a:spcPct val="150000"/>
              </a:lnSpc>
            </a:pPr>
            <a:r>
              <a:rPr lang="en-US" altLang="zh-CN" dirty="0">
                <a:latin typeface="+mn-ea"/>
                <a:ea typeface="+mn-ea"/>
              </a:rPr>
              <a:t>19</a:t>
            </a:r>
            <a:r>
              <a:rPr lang="zh-CN" altLang="en-US" dirty="0">
                <a:latin typeface="+mn-ea"/>
                <a:ea typeface="+mn-ea"/>
              </a:rPr>
              <a:t>、地下室柱的砼浇捣</a:t>
            </a:r>
            <a:r>
              <a:rPr lang="zh-CN" altLang="en-US" dirty="0" smtClean="0">
                <a:latin typeface="+mn-ea"/>
                <a:ea typeface="+mn-ea"/>
              </a:rPr>
              <a:t>完毕</a:t>
            </a:r>
            <a:endParaRPr lang="en-US" altLang="zh-CN" dirty="0" smtClean="0">
              <a:latin typeface="+mn-ea"/>
              <a:ea typeface="+mn-ea"/>
            </a:endParaRPr>
          </a:p>
          <a:p>
            <a:pPr>
              <a:lnSpc>
                <a:spcPct val="150000"/>
              </a:lnSpc>
            </a:pPr>
            <a:r>
              <a:rPr lang="en-US" altLang="zh-CN" dirty="0">
                <a:latin typeface="+mn-ea"/>
                <a:ea typeface="+mn-ea"/>
              </a:rPr>
              <a:t>20</a:t>
            </a:r>
            <a:r>
              <a:rPr lang="zh-CN" altLang="en-US" dirty="0">
                <a:latin typeface="+mn-ea"/>
                <a:ea typeface="+mn-ea"/>
              </a:rPr>
              <a:t>、人防门预埋安装中</a:t>
            </a:r>
            <a:endParaRPr lang="zh-CN" altLang="en-US" dirty="0">
              <a:latin typeface="+mn-ea"/>
              <a:ea typeface="+mn-ea"/>
            </a:endParaRPr>
          </a:p>
        </p:txBody>
      </p:sp>
      <p:pic>
        <p:nvPicPr>
          <p:cNvPr id="3" name="图片 2"/>
          <p:cNvPicPr>
            <a:picLocks noChangeAspect="1"/>
          </p:cNvPicPr>
          <p:nvPr/>
        </p:nvPicPr>
        <p:blipFill>
          <a:blip r:embed="rId3"/>
          <a:stretch>
            <a:fillRect/>
          </a:stretch>
        </p:blipFill>
        <p:spPr>
          <a:xfrm>
            <a:off x="6962477" y="1708331"/>
            <a:ext cx="4448175" cy="3838575"/>
          </a:xfrm>
          <a:prstGeom prst="rect">
            <a:avLst/>
          </a:prstGeom>
        </p:spPr>
      </p:pic>
    </p:spTree>
    <p:extLst>
      <p:ext uri="{BB962C8B-B14F-4D97-AF65-F5344CB8AC3E}">
        <p14:creationId xmlns:p14="http://schemas.microsoft.com/office/powerpoint/2010/main" val="328755810"/>
      </p:ext>
    </p:extLst>
  </p:cSld>
  <p:clrMapOvr>
    <a:masterClrMapping/>
  </p:clrMapOvr>
  <p:transition spd="slow">
    <p:fade/>
  </p:transition>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本框 10">
            <a:extLst>
              <a:ext uri="{FF2B5EF4-FFF2-40B4-BE49-F238E27FC236}">
                <a16:creationId xmlns="" xmlns:a16="http://schemas.microsoft.com/office/drawing/2014/main" id="{5FA4DEFD-7A35-4DB1-9E48-A80AEEC2FAB1}"/>
              </a:ext>
            </a:extLst>
          </p:cNvPr>
          <p:cNvSpPr txBox="1"/>
          <p:nvPr/>
        </p:nvSpPr>
        <p:spPr>
          <a:xfrm>
            <a:off x="541520" y="762963"/>
            <a:ext cx="2478825" cy="400110"/>
          </a:xfrm>
          <a:prstGeom prst="rect">
            <a:avLst/>
          </a:prstGeom>
          <a:noFill/>
        </p:spPr>
        <p:txBody>
          <a:bodyPr wrap="square" rtlCol="0">
            <a:spAutoFit/>
          </a:bodyPr>
          <a:lstStyle/>
          <a:p>
            <a:r>
              <a:rPr lang="zh-CN" altLang="en-US" sz="2000" b="1" dirty="0">
                <a:latin typeface="华文细黑" panose="02010600040101010101" pitchFamily="2" charset="-122"/>
                <a:ea typeface="华文细黑" panose="02010600040101010101" pitchFamily="2" charset="-122"/>
              </a:rPr>
              <a:t>拓展</a:t>
            </a:r>
            <a:r>
              <a:rPr lang="zh-CN" altLang="en-US" sz="2000" b="1" dirty="0" smtClean="0">
                <a:latin typeface="华文细黑" panose="02010600040101010101" pitchFamily="2" charset="-122"/>
                <a:ea typeface="华文细黑" panose="02010600040101010101" pitchFamily="2" charset="-122"/>
              </a:rPr>
              <a:t>知识</a:t>
            </a:r>
            <a:endParaRPr lang="zh-CN" altLang="en-US" sz="2000" b="1" dirty="0">
              <a:latin typeface="华文细黑" panose="02010600040101010101" pitchFamily="2" charset="-122"/>
              <a:ea typeface="华文细黑" panose="02010600040101010101" pitchFamily="2" charset="-122"/>
            </a:endParaRPr>
          </a:p>
        </p:txBody>
      </p:sp>
      <p:sp>
        <p:nvSpPr>
          <p:cNvPr id="6" name="TextBox 26"/>
          <p:cNvSpPr txBox="1"/>
          <p:nvPr/>
        </p:nvSpPr>
        <p:spPr>
          <a:xfrm>
            <a:off x="1365250" y="116632"/>
            <a:ext cx="4157067" cy="2308324"/>
          </a:xfrm>
          <a:prstGeom prst="rect">
            <a:avLst/>
          </a:prstGeom>
          <a:noFill/>
        </p:spPr>
        <p:txBody>
          <a:bodyPr wrap="square" rtlCol="0">
            <a:spAutoFit/>
          </a:bodyPr>
          <a:lstStyle/>
          <a:p>
            <a:pPr marL="0" lvl="1"/>
            <a:r>
              <a:rPr lang="zh-CN" altLang="en-US" dirty="0" smtClean="0">
                <a:solidFill>
                  <a:schemeClr val="accent2"/>
                </a:solidFill>
                <a:latin typeface="+mn-ea"/>
                <a:ea typeface="+mn-ea"/>
              </a:rPr>
              <a:t>建筑</a:t>
            </a:r>
            <a:r>
              <a:rPr lang="zh-CN" altLang="en-US" dirty="0">
                <a:solidFill>
                  <a:schemeClr val="accent2"/>
                </a:solidFill>
                <a:latin typeface="+mn-ea"/>
                <a:ea typeface="+mn-ea"/>
              </a:rPr>
              <a:t>施工全过程</a:t>
            </a:r>
          </a:p>
          <a:p>
            <a:pPr marL="0" lvl="1"/>
            <a:endParaRPr lang="zh-CN" altLang="en-US" dirty="0">
              <a:solidFill>
                <a:schemeClr val="accent2"/>
              </a:solidFill>
              <a:latin typeface="+mn-ea"/>
              <a:ea typeface="+mn-ea"/>
            </a:endParaRPr>
          </a:p>
          <a:p>
            <a:pPr marL="0" lvl="1"/>
            <a:endParaRPr lang="zh-CN" altLang="en-US" dirty="0">
              <a:solidFill>
                <a:schemeClr val="accent2"/>
              </a:solidFill>
              <a:latin typeface="+mn-ea"/>
              <a:ea typeface="+mn-ea"/>
            </a:endParaRPr>
          </a:p>
          <a:p>
            <a:pPr marL="0" lvl="1"/>
            <a:endParaRPr lang="zh-CN" altLang="en-US" dirty="0">
              <a:solidFill>
                <a:schemeClr val="accent2"/>
              </a:solidFill>
              <a:latin typeface="+mn-ea"/>
              <a:ea typeface="+mn-ea"/>
            </a:endParaRPr>
          </a:p>
          <a:p>
            <a:pPr marL="0" lvl="1"/>
            <a:endParaRPr lang="zh-CN" altLang="en-US" dirty="0">
              <a:solidFill>
                <a:schemeClr val="accent2"/>
              </a:solidFill>
              <a:latin typeface="+mn-ea"/>
              <a:ea typeface="+mn-ea"/>
            </a:endParaRPr>
          </a:p>
          <a:p>
            <a:pPr marL="0" lvl="1"/>
            <a:endParaRPr lang="zh-CN" altLang="en-US" dirty="0">
              <a:solidFill>
                <a:schemeClr val="accent2"/>
              </a:solidFill>
              <a:latin typeface="+mn-ea"/>
              <a:ea typeface="+mn-ea"/>
            </a:endParaRPr>
          </a:p>
          <a:p>
            <a:pPr marL="0" lvl="1"/>
            <a:endParaRPr lang="zh-CN" altLang="en-US" dirty="0">
              <a:solidFill>
                <a:schemeClr val="accent2"/>
              </a:solidFill>
              <a:latin typeface="+mn-ea"/>
              <a:ea typeface="+mn-ea"/>
            </a:endParaRPr>
          </a:p>
          <a:p>
            <a:pPr marL="0" lvl="1">
              <a:buFont typeface="Arial" pitchFamily="34" charset="0"/>
              <a:buNone/>
            </a:pPr>
            <a:endParaRPr lang="zh-CN" altLang="en-US" dirty="0">
              <a:solidFill>
                <a:schemeClr val="accent2"/>
              </a:solidFill>
              <a:latin typeface="+mn-ea"/>
              <a:ea typeface="+mn-ea"/>
            </a:endParaRPr>
          </a:p>
        </p:txBody>
      </p:sp>
      <p:sp>
        <p:nvSpPr>
          <p:cNvPr id="9" name="文本框 8"/>
          <p:cNvSpPr txBox="1"/>
          <p:nvPr/>
        </p:nvSpPr>
        <p:spPr>
          <a:xfrm>
            <a:off x="515007" y="1943032"/>
            <a:ext cx="6336704" cy="2585323"/>
          </a:xfrm>
          <a:prstGeom prst="rect">
            <a:avLst/>
          </a:prstGeom>
          <a:noFill/>
        </p:spPr>
        <p:txBody>
          <a:bodyPr wrap="square" rtlCol="0">
            <a:spAutoFit/>
          </a:bodyPr>
          <a:lstStyle/>
          <a:p>
            <a:pPr>
              <a:lnSpc>
                <a:spcPct val="150000"/>
              </a:lnSpc>
            </a:pPr>
            <a:r>
              <a:rPr lang="en-US" altLang="zh-CN" dirty="0">
                <a:latin typeface="+mn-ea"/>
                <a:ea typeface="+mn-ea"/>
              </a:rPr>
              <a:t>21</a:t>
            </a:r>
            <a:r>
              <a:rPr lang="zh-CN" altLang="en-US" dirty="0">
                <a:latin typeface="+mn-ea"/>
                <a:ea typeface="+mn-ea"/>
              </a:rPr>
              <a:t>、地下室顶板砼浇捣</a:t>
            </a:r>
            <a:r>
              <a:rPr lang="zh-CN" altLang="en-US" dirty="0" smtClean="0">
                <a:latin typeface="+mn-ea"/>
                <a:ea typeface="+mn-ea"/>
              </a:rPr>
              <a:t>中</a:t>
            </a:r>
            <a:endParaRPr lang="en-US" altLang="zh-CN" dirty="0" smtClean="0">
              <a:latin typeface="+mn-ea"/>
              <a:ea typeface="+mn-ea"/>
            </a:endParaRPr>
          </a:p>
          <a:p>
            <a:pPr>
              <a:lnSpc>
                <a:spcPct val="150000"/>
              </a:lnSpc>
            </a:pPr>
            <a:r>
              <a:rPr lang="en-US" altLang="zh-CN" dirty="0">
                <a:latin typeface="+mn-ea"/>
                <a:ea typeface="+mn-ea"/>
              </a:rPr>
              <a:t>22</a:t>
            </a:r>
            <a:r>
              <a:rPr lang="zh-CN" altLang="en-US" dirty="0">
                <a:latin typeface="+mn-ea"/>
                <a:ea typeface="+mn-ea"/>
              </a:rPr>
              <a:t>、地下室外墙模板拆除后的止水螺杆</a:t>
            </a:r>
            <a:r>
              <a:rPr lang="zh-CN" altLang="en-US" dirty="0" smtClean="0">
                <a:latin typeface="+mn-ea"/>
                <a:ea typeface="+mn-ea"/>
              </a:rPr>
              <a:t>处理</a:t>
            </a:r>
            <a:endParaRPr lang="en-US" altLang="zh-CN" dirty="0" smtClean="0">
              <a:latin typeface="+mn-ea"/>
              <a:ea typeface="+mn-ea"/>
            </a:endParaRPr>
          </a:p>
          <a:p>
            <a:pPr>
              <a:lnSpc>
                <a:spcPct val="150000"/>
              </a:lnSpc>
            </a:pPr>
            <a:r>
              <a:rPr lang="en-US" altLang="zh-CN" dirty="0">
                <a:latin typeface="+mn-ea"/>
                <a:ea typeface="+mn-ea"/>
              </a:rPr>
              <a:t>23</a:t>
            </a:r>
            <a:r>
              <a:rPr lang="zh-CN" altLang="en-US" dirty="0">
                <a:latin typeface="+mn-ea"/>
                <a:ea typeface="+mn-ea"/>
              </a:rPr>
              <a:t>、外墙模板拆除后，外墙上的止水螺杆处理，人工凿除原先埋在砼中的</a:t>
            </a:r>
            <a:r>
              <a:rPr lang="zh-CN" altLang="en-US" dirty="0" smtClean="0">
                <a:latin typeface="+mn-ea"/>
                <a:ea typeface="+mn-ea"/>
              </a:rPr>
              <a:t>小木块</a:t>
            </a:r>
            <a:endParaRPr lang="en-US" altLang="zh-CN" dirty="0" smtClean="0">
              <a:latin typeface="+mn-ea"/>
              <a:ea typeface="+mn-ea"/>
            </a:endParaRPr>
          </a:p>
          <a:p>
            <a:pPr>
              <a:lnSpc>
                <a:spcPct val="150000"/>
              </a:lnSpc>
            </a:pPr>
            <a:r>
              <a:rPr lang="en-US" altLang="zh-CN" dirty="0">
                <a:latin typeface="+mn-ea"/>
                <a:ea typeface="+mn-ea"/>
              </a:rPr>
              <a:t>24</a:t>
            </a:r>
            <a:r>
              <a:rPr lang="zh-CN" altLang="en-US" dirty="0">
                <a:latin typeface="+mn-ea"/>
                <a:ea typeface="+mn-ea"/>
              </a:rPr>
              <a:t>、外墙止水螺杆割除后水泥砂浆</a:t>
            </a:r>
            <a:r>
              <a:rPr lang="zh-CN" altLang="en-US" dirty="0" smtClean="0">
                <a:latin typeface="+mn-ea"/>
                <a:ea typeface="+mn-ea"/>
              </a:rPr>
              <a:t>修补</a:t>
            </a:r>
            <a:endParaRPr lang="en-US" altLang="zh-CN" dirty="0" smtClean="0">
              <a:latin typeface="+mn-ea"/>
              <a:ea typeface="+mn-ea"/>
            </a:endParaRPr>
          </a:p>
          <a:p>
            <a:pPr>
              <a:lnSpc>
                <a:spcPct val="150000"/>
              </a:lnSpc>
            </a:pPr>
            <a:r>
              <a:rPr lang="en-US" altLang="zh-CN" dirty="0">
                <a:latin typeface="+mn-ea"/>
                <a:ea typeface="+mn-ea"/>
              </a:rPr>
              <a:t>25</a:t>
            </a:r>
            <a:r>
              <a:rPr lang="zh-CN" altLang="en-US" dirty="0">
                <a:latin typeface="+mn-ea"/>
                <a:ea typeface="+mn-ea"/>
              </a:rPr>
              <a:t>、外墙防水卷材施工中</a:t>
            </a:r>
            <a:endParaRPr lang="zh-CN" altLang="en-US" dirty="0">
              <a:latin typeface="+mn-ea"/>
              <a:ea typeface="+mn-ea"/>
            </a:endParaRPr>
          </a:p>
        </p:txBody>
      </p:sp>
      <p:pic>
        <p:nvPicPr>
          <p:cNvPr id="2" name="图片 1"/>
          <p:cNvPicPr>
            <a:picLocks noChangeAspect="1"/>
          </p:cNvPicPr>
          <p:nvPr/>
        </p:nvPicPr>
        <p:blipFill>
          <a:blip r:embed="rId3"/>
          <a:stretch>
            <a:fillRect/>
          </a:stretch>
        </p:blipFill>
        <p:spPr>
          <a:xfrm>
            <a:off x="6962477" y="1943032"/>
            <a:ext cx="4305300" cy="2800350"/>
          </a:xfrm>
          <a:prstGeom prst="rect">
            <a:avLst/>
          </a:prstGeom>
        </p:spPr>
      </p:pic>
    </p:spTree>
    <p:extLst>
      <p:ext uri="{BB962C8B-B14F-4D97-AF65-F5344CB8AC3E}">
        <p14:creationId xmlns:p14="http://schemas.microsoft.com/office/powerpoint/2010/main" val="2307582547"/>
      </p:ext>
    </p:extLst>
  </p:cSld>
  <p:clrMapOvr>
    <a:masterClrMapping/>
  </p:clrMapOvr>
  <p:transition spd="slow">
    <p:fade/>
  </p:transition>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本框 10">
            <a:extLst>
              <a:ext uri="{FF2B5EF4-FFF2-40B4-BE49-F238E27FC236}">
                <a16:creationId xmlns="" xmlns:a16="http://schemas.microsoft.com/office/drawing/2014/main" id="{5FA4DEFD-7A35-4DB1-9E48-A80AEEC2FAB1}"/>
              </a:ext>
            </a:extLst>
          </p:cNvPr>
          <p:cNvSpPr txBox="1"/>
          <p:nvPr/>
        </p:nvSpPr>
        <p:spPr>
          <a:xfrm>
            <a:off x="541520" y="762963"/>
            <a:ext cx="2478825" cy="400110"/>
          </a:xfrm>
          <a:prstGeom prst="rect">
            <a:avLst/>
          </a:prstGeom>
          <a:noFill/>
        </p:spPr>
        <p:txBody>
          <a:bodyPr wrap="square" rtlCol="0">
            <a:spAutoFit/>
          </a:bodyPr>
          <a:lstStyle/>
          <a:p>
            <a:r>
              <a:rPr lang="zh-CN" altLang="en-US" sz="2000" b="1" dirty="0">
                <a:latin typeface="华文细黑" panose="02010600040101010101" pitchFamily="2" charset="-122"/>
                <a:ea typeface="华文细黑" panose="02010600040101010101" pitchFamily="2" charset="-122"/>
              </a:rPr>
              <a:t>拓展</a:t>
            </a:r>
            <a:r>
              <a:rPr lang="zh-CN" altLang="en-US" sz="2000" b="1" dirty="0" smtClean="0">
                <a:latin typeface="华文细黑" panose="02010600040101010101" pitchFamily="2" charset="-122"/>
                <a:ea typeface="华文细黑" panose="02010600040101010101" pitchFamily="2" charset="-122"/>
              </a:rPr>
              <a:t>知识</a:t>
            </a:r>
            <a:endParaRPr lang="zh-CN" altLang="en-US" sz="2000" b="1" dirty="0">
              <a:latin typeface="华文细黑" panose="02010600040101010101" pitchFamily="2" charset="-122"/>
              <a:ea typeface="华文细黑" panose="02010600040101010101" pitchFamily="2" charset="-122"/>
            </a:endParaRPr>
          </a:p>
        </p:txBody>
      </p:sp>
      <p:sp>
        <p:nvSpPr>
          <p:cNvPr id="6" name="TextBox 26"/>
          <p:cNvSpPr txBox="1"/>
          <p:nvPr/>
        </p:nvSpPr>
        <p:spPr>
          <a:xfrm>
            <a:off x="1365250" y="116632"/>
            <a:ext cx="4157067" cy="2308324"/>
          </a:xfrm>
          <a:prstGeom prst="rect">
            <a:avLst/>
          </a:prstGeom>
          <a:noFill/>
        </p:spPr>
        <p:txBody>
          <a:bodyPr wrap="square" rtlCol="0">
            <a:spAutoFit/>
          </a:bodyPr>
          <a:lstStyle/>
          <a:p>
            <a:pPr marL="0" lvl="1"/>
            <a:r>
              <a:rPr lang="zh-CN" altLang="en-US" dirty="0" smtClean="0">
                <a:solidFill>
                  <a:schemeClr val="accent2"/>
                </a:solidFill>
                <a:latin typeface="+mn-ea"/>
                <a:ea typeface="+mn-ea"/>
              </a:rPr>
              <a:t>建筑</a:t>
            </a:r>
            <a:r>
              <a:rPr lang="zh-CN" altLang="en-US" dirty="0">
                <a:solidFill>
                  <a:schemeClr val="accent2"/>
                </a:solidFill>
                <a:latin typeface="+mn-ea"/>
                <a:ea typeface="+mn-ea"/>
              </a:rPr>
              <a:t>施工全过程</a:t>
            </a:r>
          </a:p>
          <a:p>
            <a:pPr marL="0" lvl="1"/>
            <a:endParaRPr lang="zh-CN" altLang="en-US" dirty="0">
              <a:solidFill>
                <a:schemeClr val="accent2"/>
              </a:solidFill>
              <a:latin typeface="+mn-ea"/>
              <a:ea typeface="+mn-ea"/>
            </a:endParaRPr>
          </a:p>
          <a:p>
            <a:pPr marL="0" lvl="1"/>
            <a:endParaRPr lang="zh-CN" altLang="en-US" dirty="0">
              <a:solidFill>
                <a:schemeClr val="accent2"/>
              </a:solidFill>
              <a:latin typeface="+mn-ea"/>
              <a:ea typeface="+mn-ea"/>
            </a:endParaRPr>
          </a:p>
          <a:p>
            <a:pPr marL="0" lvl="1"/>
            <a:endParaRPr lang="zh-CN" altLang="en-US" dirty="0">
              <a:solidFill>
                <a:schemeClr val="accent2"/>
              </a:solidFill>
              <a:latin typeface="+mn-ea"/>
              <a:ea typeface="+mn-ea"/>
            </a:endParaRPr>
          </a:p>
          <a:p>
            <a:pPr marL="0" lvl="1"/>
            <a:endParaRPr lang="zh-CN" altLang="en-US" dirty="0">
              <a:solidFill>
                <a:schemeClr val="accent2"/>
              </a:solidFill>
              <a:latin typeface="+mn-ea"/>
              <a:ea typeface="+mn-ea"/>
            </a:endParaRPr>
          </a:p>
          <a:p>
            <a:pPr marL="0" lvl="1"/>
            <a:endParaRPr lang="zh-CN" altLang="en-US" dirty="0">
              <a:solidFill>
                <a:schemeClr val="accent2"/>
              </a:solidFill>
              <a:latin typeface="+mn-ea"/>
              <a:ea typeface="+mn-ea"/>
            </a:endParaRPr>
          </a:p>
          <a:p>
            <a:pPr marL="0" lvl="1"/>
            <a:endParaRPr lang="zh-CN" altLang="en-US" dirty="0">
              <a:solidFill>
                <a:schemeClr val="accent2"/>
              </a:solidFill>
              <a:latin typeface="+mn-ea"/>
              <a:ea typeface="+mn-ea"/>
            </a:endParaRPr>
          </a:p>
          <a:p>
            <a:pPr marL="0" lvl="1">
              <a:buFont typeface="Arial" pitchFamily="34" charset="0"/>
              <a:buNone/>
            </a:pPr>
            <a:endParaRPr lang="zh-CN" altLang="en-US" dirty="0">
              <a:solidFill>
                <a:schemeClr val="accent2"/>
              </a:solidFill>
              <a:latin typeface="+mn-ea"/>
              <a:ea typeface="+mn-ea"/>
            </a:endParaRPr>
          </a:p>
        </p:txBody>
      </p:sp>
      <p:sp>
        <p:nvSpPr>
          <p:cNvPr id="9" name="文本框 8"/>
          <p:cNvSpPr txBox="1"/>
          <p:nvPr/>
        </p:nvSpPr>
        <p:spPr>
          <a:xfrm>
            <a:off x="515007" y="1943032"/>
            <a:ext cx="6336704" cy="3000821"/>
          </a:xfrm>
          <a:prstGeom prst="rect">
            <a:avLst/>
          </a:prstGeom>
          <a:noFill/>
        </p:spPr>
        <p:txBody>
          <a:bodyPr wrap="square" rtlCol="0">
            <a:spAutoFit/>
          </a:bodyPr>
          <a:lstStyle/>
          <a:p>
            <a:pPr>
              <a:lnSpc>
                <a:spcPct val="150000"/>
              </a:lnSpc>
            </a:pPr>
            <a:r>
              <a:rPr lang="en-US" altLang="zh-CN" dirty="0">
                <a:latin typeface="+mn-ea"/>
                <a:ea typeface="+mn-ea"/>
              </a:rPr>
              <a:t>26</a:t>
            </a:r>
            <a:r>
              <a:rPr lang="zh-CN" altLang="en-US" dirty="0">
                <a:latin typeface="+mn-ea"/>
                <a:ea typeface="+mn-ea"/>
              </a:rPr>
              <a:t>、模板的支撑上面的顶托旋上去太高了，需要整改的地方。还有个别木方挑头太长了</a:t>
            </a:r>
            <a:r>
              <a:rPr lang="zh-CN" altLang="en-US" dirty="0" smtClean="0">
                <a:latin typeface="+mn-ea"/>
                <a:ea typeface="+mn-ea"/>
              </a:rPr>
              <a:t>。</a:t>
            </a:r>
            <a:endParaRPr lang="en-US" altLang="zh-CN" dirty="0" smtClean="0">
              <a:latin typeface="+mn-ea"/>
              <a:ea typeface="+mn-ea"/>
            </a:endParaRPr>
          </a:p>
          <a:p>
            <a:pPr>
              <a:lnSpc>
                <a:spcPct val="150000"/>
              </a:lnSpc>
            </a:pPr>
            <a:r>
              <a:rPr lang="en-US" altLang="zh-CN" dirty="0">
                <a:latin typeface="+mn-ea"/>
                <a:ea typeface="+mn-ea"/>
              </a:rPr>
              <a:t>27</a:t>
            </a:r>
            <a:r>
              <a:rPr lang="zh-CN" altLang="en-US" dirty="0">
                <a:latin typeface="+mn-ea"/>
                <a:ea typeface="+mn-ea"/>
              </a:rPr>
              <a:t>、圆柱模板安装施工</a:t>
            </a:r>
            <a:r>
              <a:rPr lang="zh-CN" altLang="en-US" dirty="0" smtClean="0">
                <a:latin typeface="+mn-ea"/>
                <a:ea typeface="+mn-ea"/>
              </a:rPr>
              <a:t>中</a:t>
            </a:r>
            <a:endParaRPr lang="en-US" altLang="zh-CN" dirty="0" smtClean="0">
              <a:latin typeface="+mn-ea"/>
              <a:ea typeface="+mn-ea"/>
            </a:endParaRPr>
          </a:p>
          <a:p>
            <a:pPr>
              <a:lnSpc>
                <a:spcPct val="150000"/>
              </a:lnSpc>
            </a:pPr>
            <a:r>
              <a:rPr lang="en-US" altLang="zh-CN" dirty="0">
                <a:latin typeface="+mn-ea"/>
                <a:ea typeface="+mn-ea"/>
              </a:rPr>
              <a:t>28</a:t>
            </a:r>
            <a:r>
              <a:rPr lang="zh-CN" altLang="en-US" dirty="0">
                <a:latin typeface="+mn-ea"/>
                <a:ea typeface="+mn-ea"/>
              </a:rPr>
              <a:t>、地下室拆模后的情景，呵呵，该处是消防水池的地方，满墙壁都是止水</a:t>
            </a:r>
            <a:r>
              <a:rPr lang="zh-CN" altLang="en-US" dirty="0" smtClean="0">
                <a:latin typeface="+mn-ea"/>
                <a:ea typeface="+mn-ea"/>
              </a:rPr>
              <a:t>螺杆</a:t>
            </a:r>
            <a:endParaRPr lang="en-US" altLang="zh-CN" dirty="0" smtClean="0">
              <a:latin typeface="+mn-ea"/>
              <a:ea typeface="+mn-ea"/>
            </a:endParaRPr>
          </a:p>
          <a:p>
            <a:pPr>
              <a:lnSpc>
                <a:spcPct val="150000"/>
              </a:lnSpc>
            </a:pPr>
            <a:r>
              <a:rPr lang="en-US" altLang="zh-CN" dirty="0">
                <a:latin typeface="+mn-ea"/>
                <a:ea typeface="+mn-ea"/>
              </a:rPr>
              <a:t>29</a:t>
            </a:r>
            <a:r>
              <a:rPr lang="zh-CN" altLang="en-US" dirty="0">
                <a:latin typeface="+mn-ea"/>
                <a:ea typeface="+mn-ea"/>
              </a:rPr>
              <a:t>、</a:t>
            </a:r>
            <a:r>
              <a:rPr lang="zh-CN" altLang="en-US" dirty="0" smtClean="0">
                <a:latin typeface="+mn-ea"/>
                <a:ea typeface="+mn-ea"/>
              </a:rPr>
              <a:t>地下室</a:t>
            </a:r>
            <a:endParaRPr lang="en-US" altLang="zh-CN" dirty="0" smtClean="0">
              <a:latin typeface="+mn-ea"/>
              <a:ea typeface="+mn-ea"/>
            </a:endParaRPr>
          </a:p>
          <a:p>
            <a:pPr>
              <a:lnSpc>
                <a:spcPct val="150000"/>
              </a:lnSpc>
            </a:pPr>
            <a:r>
              <a:rPr lang="en-US" altLang="zh-CN" dirty="0">
                <a:latin typeface="+mn-ea"/>
                <a:ea typeface="+mn-ea"/>
              </a:rPr>
              <a:t>30</a:t>
            </a:r>
            <a:r>
              <a:rPr lang="zh-CN" altLang="en-US" dirty="0">
                <a:latin typeface="+mn-ea"/>
                <a:ea typeface="+mn-ea"/>
              </a:rPr>
              <a:t>、地下室砖墙砌筑</a:t>
            </a:r>
            <a:endParaRPr lang="zh-CN" altLang="en-US" dirty="0">
              <a:latin typeface="+mn-ea"/>
              <a:ea typeface="+mn-ea"/>
            </a:endParaRPr>
          </a:p>
        </p:txBody>
      </p:sp>
      <p:pic>
        <p:nvPicPr>
          <p:cNvPr id="3" name="图片 2"/>
          <p:cNvPicPr>
            <a:picLocks noChangeAspect="1"/>
          </p:cNvPicPr>
          <p:nvPr/>
        </p:nvPicPr>
        <p:blipFill>
          <a:blip r:embed="rId3"/>
          <a:stretch>
            <a:fillRect/>
          </a:stretch>
        </p:blipFill>
        <p:spPr>
          <a:xfrm>
            <a:off x="7034485" y="1772816"/>
            <a:ext cx="4438650" cy="3990975"/>
          </a:xfrm>
          <a:prstGeom prst="rect">
            <a:avLst/>
          </a:prstGeom>
        </p:spPr>
      </p:pic>
    </p:spTree>
    <p:extLst>
      <p:ext uri="{BB962C8B-B14F-4D97-AF65-F5344CB8AC3E}">
        <p14:creationId xmlns:p14="http://schemas.microsoft.com/office/powerpoint/2010/main" val="1864856268"/>
      </p:ext>
    </p:extLst>
  </p:cSld>
  <p:clrMapOvr>
    <a:masterClrMapping/>
  </p:clrMapOvr>
  <p:transition spd="slow">
    <p:fade/>
  </p:transition>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3" cstate="print"/>
          <a:srcRect/>
          <a:stretch>
            <a:fillRect/>
          </a:stretch>
        </p:blipFill>
        <p:spPr bwMode="auto">
          <a:xfrm>
            <a:off x="0" y="0"/>
            <a:ext cx="12196763" cy="3997325"/>
          </a:xfrm>
          <a:prstGeom prst="rect">
            <a:avLst/>
          </a:prstGeom>
          <a:noFill/>
          <a:ln w="9525">
            <a:noFill/>
            <a:miter lim="800000"/>
            <a:headEnd/>
            <a:tailEnd/>
          </a:ln>
        </p:spPr>
      </p:pic>
      <p:sp>
        <p:nvSpPr>
          <p:cNvPr id="49" name="Rectangle 3"/>
          <p:cNvSpPr txBox="1">
            <a:spLocks noChangeArrowheads="1"/>
          </p:cNvSpPr>
          <p:nvPr/>
        </p:nvSpPr>
        <p:spPr bwMode="auto">
          <a:xfrm>
            <a:off x="1732879" y="4581128"/>
            <a:ext cx="9190038" cy="1081087"/>
          </a:xfrm>
          <a:prstGeom prst="rect">
            <a:avLst/>
          </a:prstGeom>
          <a:noFill/>
          <a:ln w="9525">
            <a:noFill/>
            <a:miter lim="800000"/>
            <a:headEnd/>
            <a:tailEnd/>
          </a:ln>
        </p:spPr>
        <p:txBody>
          <a:bodyPr anchor="ctr"/>
          <a:lstStyle/>
          <a:p>
            <a:pPr>
              <a:buFont typeface="Arial" pitchFamily="34" charset="0"/>
              <a:buNone/>
            </a:pPr>
            <a:r>
              <a:rPr lang="zh-CN" altLang="en-US" sz="6600" b="1" dirty="0" smtClean="0">
                <a:solidFill>
                  <a:srgbClr val="294A5A"/>
                </a:solidFill>
                <a:latin typeface="微软雅黑" pitchFamily="34" charset="-122"/>
                <a:ea typeface="微软雅黑" pitchFamily="34" charset="-122"/>
              </a:rPr>
              <a:t>感</a:t>
            </a:r>
            <a:r>
              <a:rPr lang="zh-CN" altLang="en-US" sz="6600" b="1" dirty="0">
                <a:solidFill>
                  <a:srgbClr val="294A5A"/>
                </a:solidFill>
                <a:latin typeface="微软雅黑" pitchFamily="34" charset="-122"/>
                <a:ea typeface="微软雅黑" pitchFamily="34" charset="-122"/>
              </a:rPr>
              <a:t>谢聆听</a:t>
            </a:r>
          </a:p>
        </p:txBody>
      </p:sp>
      <p:sp>
        <p:nvSpPr>
          <p:cNvPr id="52" name="Freeform 7"/>
          <p:cNvSpPr>
            <a:spLocks/>
          </p:cNvSpPr>
          <p:nvPr/>
        </p:nvSpPr>
        <p:spPr bwMode="auto">
          <a:xfrm>
            <a:off x="10661650" y="5151438"/>
            <a:ext cx="1317625" cy="1319212"/>
          </a:xfrm>
          <a:custGeom>
            <a:avLst/>
            <a:gdLst>
              <a:gd name="T0" fmla="*/ 2199 w 2504"/>
              <a:gd name="T1" fmla="*/ 0 h 2504"/>
              <a:gd name="T2" fmla="*/ 2504 w 2504"/>
              <a:gd name="T3" fmla="*/ 0 h 2504"/>
              <a:gd name="T4" fmla="*/ 2504 w 2504"/>
              <a:gd name="T5" fmla="*/ 2504 h 2504"/>
              <a:gd name="T6" fmla="*/ 0 w 2504"/>
              <a:gd name="T7" fmla="*/ 2504 h 2504"/>
              <a:gd name="T8" fmla="*/ 0 w 2504"/>
              <a:gd name="T9" fmla="*/ 2199 h 2504"/>
              <a:gd name="T10" fmla="*/ 1970 w 2504"/>
              <a:gd name="T11" fmla="*/ 2199 h 2504"/>
              <a:gd name="T12" fmla="*/ 87 w 2504"/>
              <a:gd name="T13" fmla="*/ 315 h 2504"/>
              <a:gd name="T14" fmla="*/ 303 w 2504"/>
              <a:gd name="T15" fmla="*/ 99 h 2504"/>
              <a:gd name="T16" fmla="*/ 2199 w 2504"/>
              <a:gd name="T17" fmla="*/ 1996 h 2504"/>
              <a:gd name="T18" fmla="*/ 2199 w 2504"/>
              <a:gd name="T19" fmla="*/ 0 h 25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04" h="2504">
                <a:moveTo>
                  <a:pt x="2199" y="0"/>
                </a:moveTo>
                <a:lnTo>
                  <a:pt x="2504" y="0"/>
                </a:lnTo>
                <a:lnTo>
                  <a:pt x="2504" y="2504"/>
                </a:lnTo>
                <a:lnTo>
                  <a:pt x="0" y="2504"/>
                </a:lnTo>
                <a:lnTo>
                  <a:pt x="0" y="2199"/>
                </a:lnTo>
                <a:lnTo>
                  <a:pt x="1970" y="2199"/>
                </a:lnTo>
                <a:lnTo>
                  <a:pt x="87" y="315"/>
                </a:lnTo>
                <a:lnTo>
                  <a:pt x="303" y="99"/>
                </a:lnTo>
                <a:lnTo>
                  <a:pt x="2199" y="1996"/>
                </a:lnTo>
                <a:lnTo>
                  <a:pt x="2199" y="0"/>
                </a:lnTo>
                <a:close/>
              </a:path>
            </a:pathLst>
          </a:custGeom>
          <a:solidFill>
            <a:schemeClr val="accent1">
              <a:lumMod val="40000"/>
              <a:lumOff val="60000"/>
            </a:schemeClr>
          </a:solidFill>
          <a:ln>
            <a:noFill/>
          </a:ln>
        </p:spPr>
        <p:txBody>
          <a:bodyPr/>
          <a:lstStyle/>
          <a:p>
            <a:pPr>
              <a:buFont typeface="Arial" pitchFamily="34" charset="0"/>
              <a:buNone/>
              <a:defRPr/>
            </a:pPr>
            <a:endParaRPr lang="zh-CN" altLang="en-US">
              <a:solidFill>
                <a:srgbClr val="294A5A"/>
              </a:solidFill>
            </a:endParaRPr>
          </a:p>
        </p:txBody>
      </p:sp>
      <p:sp>
        <p:nvSpPr>
          <p:cNvPr id="9" name="Rectangle 8"/>
          <p:cNvSpPr>
            <a:spLocks noChangeArrowheads="1"/>
          </p:cNvSpPr>
          <p:nvPr/>
        </p:nvSpPr>
        <p:spPr bwMode="auto">
          <a:xfrm>
            <a:off x="9664700" y="3933825"/>
            <a:ext cx="1266825" cy="80963"/>
          </a:xfrm>
          <a:prstGeom prst="rect">
            <a:avLst/>
          </a:prstGeom>
          <a:solidFill>
            <a:schemeClr val="tx2"/>
          </a:solidFill>
          <a:ln w="9525">
            <a:noFill/>
            <a:miter lim="800000"/>
            <a:headEnd/>
            <a:tailEnd/>
          </a:ln>
        </p:spPr>
        <p:txBody>
          <a:bodyPr/>
          <a:lstStyle/>
          <a:p>
            <a:pPr>
              <a:buFont typeface="Arial" pitchFamily="34" charset="0"/>
              <a:buNone/>
            </a:pPr>
            <a:endParaRPr lang="zh-CN" altLang="en-US">
              <a:solidFill>
                <a:srgbClr val="294A5A"/>
              </a:solidFill>
            </a:endParaRPr>
          </a:p>
        </p:txBody>
      </p:sp>
      <p:sp>
        <p:nvSpPr>
          <p:cNvPr id="10" name="Rectangle 9"/>
          <p:cNvSpPr>
            <a:spLocks noChangeArrowheads="1"/>
          </p:cNvSpPr>
          <p:nvPr/>
        </p:nvSpPr>
        <p:spPr bwMode="auto">
          <a:xfrm>
            <a:off x="10931525" y="3933825"/>
            <a:ext cx="1265238" cy="80963"/>
          </a:xfrm>
          <a:prstGeom prst="rect">
            <a:avLst/>
          </a:prstGeom>
          <a:solidFill>
            <a:schemeClr val="bg2"/>
          </a:solidFill>
          <a:ln w="9525">
            <a:noFill/>
            <a:miter lim="800000"/>
            <a:headEnd/>
            <a:tailEnd/>
          </a:ln>
        </p:spPr>
        <p:txBody>
          <a:bodyPr/>
          <a:lstStyle/>
          <a:p>
            <a:pPr>
              <a:buFont typeface="Arial" pitchFamily="34" charset="0"/>
              <a:buNone/>
            </a:pPr>
            <a:endParaRPr lang="zh-CN" altLang="en-US">
              <a:solidFill>
                <a:srgbClr val="294A5A"/>
              </a:solidFill>
            </a:endParaRPr>
          </a:p>
        </p:txBody>
      </p:sp>
    </p:spTree>
  </p:cSld>
  <p:clrMapOvr>
    <a:masterClrMapping/>
  </p:clrMapOvr>
  <p:transition spd="slow" advTm="8843">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TextBox 54"/>
          <p:cNvSpPr txBox="1">
            <a:spLocks noChangeArrowheads="1"/>
          </p:cNvSpPr>
          <p:nvPr/>
        </p:nvSpPr>
        <p:spPr bwMode="auto">
          <a:xfrm>
            <a:off x="1361830" y="152172"/>
            <a:ext cx="5041900" cy="369332"/>
          </a:xfrm>
          <a:prstGeom prst="rect">
            <a:avLst/>
          </a:prstGeom>
          <a:noFill/>
          <a:ln w="9525">
            <a:noFill/>
            <a:miter lim="800000"/>
            <a:headEnd/>
            <a:tailEnd/>
          </a:ln>
        </p:spPr>
        <p:txBody>
          <a:bodyPr>
            <a:spAutoFit/>
          </a:bodyPr>
          <a:lstStyle/>
          <a:p>
            <a:pPr marL="0" lvl="1">
              <a:buFont typeface="Arial" pitchFamily="34" charset="0"/>
              <a:buNone/>
              <a:defRPr/>
            </a:pPr>
            <a:r>
              <a:rPr lang="zh-CN" altLang="en-US" dirty="0" smtClean="0">
                <a:solidFill>
                  <a:schemeClr val="accent2"/>
                </a:solidFill>
                <a:latin typeface="+mn-ea"/>
                <a:ea typeface="+mn-ea"/>
              </a:rPr>
              <a:t>工程概况</a:t>
            </a:r>
            <a:endParaRPr lang="zh-CN" altLang="en-US" b="1" spc="400" dirty="0">
              <a:solidFill>
                <a:schemeClr val="accent2"/>
              </a:solidFill>
              <a:latin typeface="+mn-ea"/>
              <a:ea typeface="+mn-ea"/>
            </a:endParaRPr>
          </a:p>
        </p:txBody>
      </p:sp>
      <p:sp>
        <p:nvSpPr>
          <p:cNvPr id="33794" name="TextBox 55"/>
          <p:cNvSpPr txBox="1">
            <a:spLocks noChangeArrowheads="1"/>
          </p:cNvSpPr>
          <p:nvPr/>
        </p:nvSpPr>
        <p:spPr bwMode="auto">
          <a:xfrm>
            <a:off x="-310331" y="152172"/>
            <a:ext cx="1497013" cy="338554"/>
          </a:xfrm>
          <a:prstGeom prst="rect">
            <a:avLst/>
          </a:prstGeom>
          <a:noFill/>
          <a:ln w="9525">
            <a:noFill/>
            <a:miter lim="800000"/>
            <a:headEnd/>
            <a:tailEnd/>
          </a:ln>
        </p:spPr>
        <p:txBody>
          <a:bodyPr>
            <a:spAutoFit/>
          </a:bodyPr>
          <a:lstStyle/>
          <a:p>
            <a:pPr algn="r">
              <a:buFont typeface="Arial" pitchFamily="34" charset="0"/>
              <a:buNone/>
            </a:pPr>
            <a:r>
              <a:rPr lang="zh-CN" altLang="en-US" sz="1600" dirty="0">
                <a:solidFill>
                  <a:schemeClr val="accent2"/>
                </a:solidFill>
                <a:latin typeface="华文细黑"/>
                <a:ea typeface="华文细黑"/>
                <a:cs typeface="华文细黑"/>
              </a:rPr>
              <a:t>学习任务</a:t>
            </a:r>
            <a:r>
              <a:rPr lang="en-US" altLang="zh-CN" sz="1600" dirty="0">
                <a:solidFill>
                  <a:schemeClr val="accent2"/>
                </a:solidFill>
                <a:latin typeface="华文细黑"/>
                <a:ea typeface="华文细黑"/>
                <a:cs typeface="华文细黑"/>
              </a:rPr>
              <a:t>1</a:t>
            </a:r>
            <a:endParaRPr lang="zh-CN" altLang="en-US" sz="1600" dirty="0">
              <a:solidFill>
                <a:schemeClr val="accent2"/>
              </a:solidFill>
              <a:latin typeface="华文细黑"/>
              <a:ea typeface="华文细黑"/>
              <a:cs typeface="华文细黑"/>
            </a:endParaRPr>
          </a:p>
        </p:txBody>
      </p:sp>
      <p:grpSp>
        <p:nvGrpSpPr>
          <p:cNvPr id="27" name="组合 26"/>
          <p:cNvGrpSpPr>
            <a:grpSpLocks/>
          </p:cNvGrpSpPr>
          <p:nvPr/>
        </p:nvGrpSpPr>
        <p:grpSpPr bwMode="auto">
          <a:xfrm>
            <a:off x="1993925" y="1087438"/>
            <a:ext cx="3322638" cy="696912"/>
            <a:chOff x="1719659" y="1414217"/>
            <a:chExt cx="3322338" cy="696912"/>
          </a:xfrm>
        </p:grpSpPr>
        <p:sp>
          <p:nvSpPr>
            <p:cNvPr id="28" name="Freeform 5"/>
            <p:cNvSpPr>
              <a:spLocks/>
            </p:cNvSpPr>
            <p:nvPr/>
          </p:nvSpPr>
          <p:spPr bwMode="auto">
            <a:xfrm>
              <a:off x="1787916" y="1414217"/>
              <a:ext cx="3233445" cy="696912"/>
            </a:xfrm>
            <a:custGeom>
              <a:avLst/>
              <a:gdLst>
                <a:gd name="T0" fmla="*/ 156 w 4587"/>
                <a:gd name="T1" fmla="*/ 0 h 986"/>
                <a:gd name="T2" fmla="*/ 4432 w 4587"/>
                <a:gd name="T3" fmla="*/ 0 h 986"/>
                <a:gd name="T4" fmla="*/ 4587 w 4587"/>
                <a:gd name="T5" fmla="*/ 156 h 986"/>
                <a:gd name="T6" fmla="*/ 4587 w 4587"/>
                <a:gd name="T7" fmla="*/ 830 h 986"/>
                <a:gd name="T8" fmla="*/ 4432 w 4587"/>
                <a:gd name="T9" fmla="*/ 986 h 986"/>
                <a:gd name="T10" fmla="*/ 156 w 4587"/>
                <a:gd name="T11" fmla="*/ 986 h 986"/>
                <a:gd name="T12" fmla="*/ 0 w 4587"/>
                <a:gd name="T13" fmla="*/ 830 h 986"/>
                <a:gd name="T14" fmla="*/ 0 w 4587"/>
                <a:gd name="T15" fmla="*/ 156 h 986"/>
                <a:gd name="T16" fmla="*/ 156 w 4587"/>
                <a:gd name="T17" fmla="*/ 0 h 9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587" h="986">
                  <a:moveTo>
                    <a:pt x="156" y="0"/>
                  </a:moveTo>
                  <a:lnTo>
                    <a:pt x="4432" y="0"/>
                  </a:lnTo>
                  <a:cubicBezTo>
                    <a:pt x="4517" y="0"/>
                    <a:pt x="4587" y="70"/>
                    <a:pt x="4587" y="156"/>
                  </a:cubicBezTo>
                  <a:lnTo>
                    <a:pt x="4587" y="830"/>
                  </a:lnTo>
                  <a:cubicBezTo>
                    <a:pt x="4587" y="916"/>
                    <a:pt x="4517" y="986"/>
                    <a:pt x="4432" y="986"/>
                  </a:cubicBezTo>
                  <a:lnTo>
                    <a:pt x="156" y="986"/>
                  </a:lnTo>
                  <a:cubicBezTo>
                    <a:pt x="70" y="986"/>
                    <a:pt x="0" y="916"/>
                    <a:pt x="0" y="830"/>
                  </a:cubicBezTo>
                  <a:lnTo>
                    <a:pt x="0" y="156"/>
                  </a:lnTo>
                  <a:cubicBezTo>
                    <a:pt x="0" y="70"/>
                    <a:pt x="70" y="0"/>
                    <a:pt x="156" y="0"/>
                  </a:cubicBezTo>
                  <a:close/>
                </a:path>
              </a:pathLst>
            </a:custGeom>
            <a:solidFill>
              <a:srgbClr val="FFFFFF"/>
            </a:solidFill>
            <a:ln w="10" cap="flat">
              <a:solidFill>
                <a:schemeClr val="accent1">
                  <a:lumMod val="60000"/>
                  <a:lumOff val="40000"/>
                </a:schemeClr>
              </a:solidFill>
              <a:prstDash val="solid"/>
              <a:miter lim="800000"/>
              <a:headEnd/>
              <a:tailEnd/>
            </a:ln>
          </p:spPr>
          <p:txBody>
            <a:bodyPr/>
            <a:lstStyle/>
            <a:p>
              <a:pPr>
                <a:buFont typeface="Arial" pitchFamily="34" charset="0"/>
                <a:buNone/>
                <a:defRPr/>
              </a:pPr>
              <a:endParaRPr lang="zh-CN" altLang="en-US">
                <a:solidFill>
                  <a:schemeClr val="accent1"/>
                </a:solidFill>
              </a:endParaRPr>
            </a:p>
          </p:txBody>
        </p:sp>
        <p:sp>
          <p:nvSpPr>
            <p:cNvPr id="33813" name="TextBox 28"/>
            <p:cNvSpPr txBox="1">
              <a:spLocks noChangeArrowheads="1"/>
            </p:cNvSpPr>
            <p:nvPr/>
          </p:nvSpPr>
          <p:spPr bwMode="auto">
            <a:xfrm>
              <a:off x="1719659" y="1601721"/>
              <a:ext cx="3322338" cy="400110"/>
            </a:xfrm>
            <a:prstGeom prst="rect">
              <a:avLst/>
            </a:prstGeom>
            <a:noFill/>
            <a:ln w="9525">
              <a:noFill/>
              <a:miter lim="800000"/>
              <a:headEnd/>
              <a:tailEnd/>
            </a:ln>
          </p:spPr>
          <p:txBody>
            <a:bodyPr>
              <a:spAutoFit/>
            </a:bodyPr>
            <a:lstStyle/>
            <a:p>
              <a:pPr algn="ctr">
                <a:buFont typeface="Arial" pitchFamily="34" charset="0"/>
                <a:buNone/>
              </a:pPr>
              <a:r>
                <a:rPr lang="zh-CN" altLang="en-US" sz="2000" dirty="0">
                  <a:latin typeface="+mn-ea"/>
                  <a:ea typeface="+mn-ea"/>
                </a:rPr>
                <a:t>一</a:t>
              </a:r>
              <a:r>
                <a:rPr lang="zh-CN" altLang="en-US" sz="2000" dirty="0" smtClean="0">
                  <a:latin typeface="+mn-ea"/>
                  <a:ea typeface="+mn-ea"/>
                </a:rPr>
                <a:t>、建筑设计</a:t>
              </a:r>
              <a:endParaRPr lang="zh-CN" altLang="en-US" sz="2000" b="1" dirty="0">
                <a:latin typeface="+mn-ea"/>
                <a:ea typeface="+mn-ea"/>
              </a:endParaRPr>
            </a:p>
          </p:txBody>
        </p:sp>
      </p:grpSp>
      <p:grpSp>
        <p:nvGrpSpPr>
          <p:cNvPr id="30" name="组合 29"/>
          <p:cNvGrpSpPr>
            <a:grpSpLocks/>
          </p:cNvGrpSpPr>
          <p:nvPr/>
        </p:nvGrpSpPr>
        <p:grpSpPr bwMode="auto">
          <a:xfrm>
            <a:off x="2072555" y="2081213"/>
            <a:ext cx="3233738" cy="695325"/>
            <a:chOff x="1800275" y="2266350"/>
            <a:chExt cx="3233739" cy="695325"/>
          </a:xfrm>
        </p:grpSpPr>
        <p:sp>
          <p:nvSpPr>
            <p:cNvPr id="31" name="Freeform 6"/>
            <p:cNvSpPr>
              <a:spLocks/>
            </p:cNvSpPr>
            <p:nvPr/>
          </p:nvSpPr>
          <p:spPr bwMode="auto">
            <a:xfrm>
              <a:off x="1800275" y="2266350"/>
              <a:ext cx="3233739" cy="695325"/>
            </a:xfrm>
            <a:custGeom>
              <a:avLst/>
              <a:gdLst>
                <a:gd name="T0" fmla="*/ 156 w 4587"/>
                <a:gd name="T1" fmla="*/ 0 h 986"/>
                <a:gd name="T2" fmla="*/ 4432 w 4587"/>
                <a:gd name="T3" fmla="*/ 0 h 986"/>
                <a:gd name="T4" fmla="*/ 4587 w 4587"/>
                <a:gd name="T5" fmla="*/ 156 h 986"/>
                <a:gd name="T6" fmla="*/ 4587 w 4587"/>
                <a:gd name="T7" fmla="*/ 830 h 986"/>
                <a:gd name="T8" fmla="*/ 4432 w 4587"/>
                <a:gd name="T9" fmla="*/ 986 h 986"/>
                <a:gd name="T10" fmla="*/ 156 w 4587"/>
                <a:gd name="T11" fmla="*/ 986 h 986"/>
                <a:gd name="T12" fmla="*/ 0 w 4587"/>
                <a:gd name="T13" fmla="*/ 830 h 986"/>
                <a:gd name="T14" fmla="*/ 0 w 4587"/>
                <a:gd name="T15" fmla="*/ 156 h 986"/>
                <a:gd name="T16" fmla="*/ 156 w 4587"/>
                <a:gd name="T17" fmla="*/ 0 h 9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587" h="986">
                  <a:moveTo>
                    <a:pt x="156" y="0"/>
                  </a:moveTo>
                  <a:lnTo>
                    <a:pt x="4432" y="0"/>
                  </a:lnTo>
                  <a:cubicBezTo>
                    <a:pt x="4517" y="0"/>
                    <a:pt x="4587" y="70"/>
                    <a:pt x="4587" y="156"/>
                  </a:cubicBezTo>
                  <a:lnTo>
                    <a:pt x="4587" y="830"/>
                  </a:lnTo>
                  <a:cubicBezTo>
                    <a:pt x="4587" y="916"/>
                    <a:pt x="4517" y="986"/>
                    <a:pt x="4432" y="986"/>
                  </a:cubicBezTo>
                  <a:lnTo>
                    <a:pt x="156" y="986"/>
                  </a:lnTo>
                  <a:cubicBezTo>
                    <a:pt x="70" y="986"/>
                    <a:pt x="0" y="916"/>
                    <a:pt x="0" y="830"/>
                  </a:cubicBezTo>
                  <a:lnTo>
                    <a:pt x="0" y="156"/>
                  </a:lnTo>
                  <a:cubicBezTo>
                    <a:pt x="0" y="70"/>
                    <a:pt x="70" y="0"/>
                    <a:pt x="156" y="0"/>
                  </a:cubicBezTo>
                  <a:close/>
                </a:path>
              </a:pathLst>
            </a:custGeom>
            <a:solidFill>
              <a:srgbClr val="FFFFFF"/>
            </a:solidFill>
            <a:ln w="10" cap="flat">
              <a:solidFill>
                <a:schemeClr val="accent1">
                  <a:lumMod val="60000"/>
                  <a:lumOff val="40000"/>
                </a:schemeClr>
              </a:solidFill>
              <a:prstDash val="solid"/>
              <a:miter lim="800000"/>
              <a:headEnd/>
              <a:tailEnd/>
            </a:ln>
          </p:spPr>
          <p:txBody>
            <a:bodyPr/>
            <a:lstStyle/>
            <a:p>
              <a:pPr>
                <a:buFont typeface="Arial" pitchFamily="34" charset="0"/>
                <a:buNone/>
                <a:defRPr/>
              </a:pPr>
              <a:endParaRPr lang="zh-CN" altLang="en-US">
                <a:solidFill>
                  <a:schemeClr val="accent1"/>
                </a:solidFill>
              </a:endParaRPr>
            </a:p>
          </p:txBody>
        </p:sp>
        <p:sp>
          <p:nvSpPr>
            <p:cNvPr id="33811" name="TextBox 31"/>
            <p:cNvSpPr txBox="1">
              <a:spLocks noChangeArrowheads="1"/>
            </p:cNvSpPr>
            <p:nvPr/>
          </p:nvSpPr>
          <p:spPr bwMode="auto">
            <a:xfrm>
              <a:off x="1812154" y="2440929"/>
              <a:ext cx="3221860" cy="400110"/>
            </a:xfrm>
            <a:prstGeom prst="rect">
              <a:avLst/>
            </a:prstGeom>
            <a:noFill/>
            <a:ln w="9525">
              <a:noFill/>
              <a:miter lim="800000"/>
              <a:headEnd/>
              <a:tailEnd/>
            </a:ln>
          </p:spPr>
          <p:txBody>
            <a:bodyPr>
              <a:spAutoFit/>
            </a:bodyPr>
            <a:lstStyle/>
            <a:p>
              <a:pPr algn="ctr">
                <a:buFont typeface="Arial" pitchFamily="34" charset="0"/>
                <a:buNone/>
              </a:pPr>
              <a:r>
                <a:rPr lang="zh-CN" altLang="en-US" sz="2000" dirty="0">
                  <a:latin typeface="+mn-ea"/>
                  <a:ea typeface="+mn-ea"/>
                </a:rPr>
                <a:t>二</a:t>
              </a:r>
              <a:r>
                <a:rPr lang="zh-CN" altLang="en-US" sz="2000" dirty="0" smtClean="0">
                  <a:latin typeface="+mn-ea"/>
                  <a:ea typeface="+mn-ea"/>
                </a:rPr>
                <a:t>、结构设计</a:t>
              </a:r>
              <a:endParaRPr lang="zh-CN" altLang="en-US" sz="2000" dirty="0">
                <a:latin typeface="+mn-ea"/>
                <a:ea typeface="+mn-ea"/>
              </a:endParaRPr>
            </a:p>
          </p:txBody>
        </p:sp>
      </p:grpSp>
      <p:grpSp>
        <p:nvGrpSpPr>
          <p:cNvPr id="33" name="组合 32"/>
          <p:cNvGrpSpPr>
            <a:grpSpLocks/>
          </p:cNvGrpSpPr>
          <p:nvPr/>
        </p:nvGrpSpPr>
        <p:grpSpPr bwMode="auto">
          <a:xfrm>
            <a:off x="2055813" y="3168650"/>
            <a:ext cx="3303986" cy="696913"/>
            <a:chOff x="1800275" y="3155950"/>
            <a:chExt cx="3303988" cy="696912"/>
          </a:xfrm>
        </p:grpSpPr>
        <p:sp>
          <p:nvSpPr>
            <p:cNvPr id="34" name="Freeform 7"/>
            <p:cNvSpPr>
              <a:spLocks/>
            </p:cNvSpPr>
            <p:nvPr/>
          </p:nvSpPr>
          <p:spPr bwMode="auto">
            <a:xfrm>
              <a:off x="1800275" y="3155950"/>
              <a:ext cx="3233739" cy="696912"/>
            </a:xfrm>
            <a:custGeom>
              <a:avLst/>
              <a:gdLst>
                <a:gd name="T0" fmla="*/ 156 w 4587"/>
                <a:gd name="T1" fmla="*/ 0 h 986"/>
                <a:gd name="T2" fmla="*/ 4432 w 4587"/>
                <a:gd name="T3" fmla="*/ 0 h 986"/>
                <a:gd name="T4" fmla="*/ 4587 w 4587"/>
                <a:gd name="T5" fmla="*/ 156 h 986"/>
                <a:gd name="T6" fmla="*/ 4587 w 4587"/>
                <a:gd name="T7" fmla="*/ 830 h 986"/>
                <a:gd name="T8" fmla="*/ 4432 w 4587"/>
                <a:gd name="T9" fmla="*/ 986 h 986"/>
                <a:gd name="T10" fmla="*/ 156 w 4587"/>
                <a:gd name="T11" fmla="*/ 986 h 986"/>
                <a:gd name="T12" fmla="*/ 0 w 4587"/>
                <a:gd name="T13" fmla="*/ 830 h 986"/>
                <a:gd name="T14" fmla="*/ 0 w 4587"/>
                <a:gd name="T15" fmla="*/ 156 h 986"/>
                <a:gd name="T16" fmla="*/ 156 w 4587"/>
                <a:gd name="T17" fmla="*/ 0 h 9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587" h="986">
                  <a:moveTo>
                    <a:pt x="156" y="0"/>
                  </a:moveTo>
                  <a:lnTo>
                    <a:pt x="4432" y="0"/>
                  </a:lnTo>
                  <a:cubicBezTo>
                    <a:pt x="4517" y="0"/>
                    <a:pt x="4587" y="70"/>
                    <a:pt x="4587" y="156"/>
                  </a:cubicBezTo>
                  <a:lnTo>
                    <a:pt x="4587" y="830"/>
                  </a:lnTo>
                  <a:cubicBezTo>
                    <a:pt x="4587" y="916"/>
                    <a:pt x="4517" y="986"/>
                    <a:pt x="4432" y="986"/>
                  </a:cubicBezTo>
                  <a:lnTo>
                    <a:pt x="156" y="986"/>
                  </a:lnTo>
                  <a:cubicBezTo>
                    <a:pt x="70" y="986"/>
                    <a:pt x="0" y="916"/>
                    <a:pt x="0" y="830"/>
                  </a:cubicBezTo>
                  <a:lnTo>
                    <a:pt x="0" y="156"/>
                  </a:lnTo>
                  <a:cubicBezTo>
                    <a:pt x="0" y="70"/>
                    <a:pt x="70" y="0"/>
                    <a:pt x="156" y="0"/>
                  </a:cubicBezTo>
                  <a:close/>
                </a:path>
              </a:pathLst>
            </a:custGeom>
            <a:solidFill>
              <a:srgbClr val="FFFFFF"/>
            </a:solidFill>
            <a:ln w="10" cap="flat">
              <a:solidFill>
                <a:schemeClr val="accent1">
                  <a:lumMod val="60000"/>
                  <a:lumOff val="40000"/>
                </a:schemeClr>
              </a:solidFill>
              <a:prstDash val="solid"/>
              <a:miter lim="800000"/>
              <a:headEnd/>
              <a:tailEnd/>
            </a:ln>
          </p:spPr>
          <p:txBody>
            <a:bodyPr/>
            <a:lstStyle/>
            <a:p>
              <a:pPr>
                <a:buFont typeface="Arial" pitchFamily="34" charset="0"/>
                <a:buNone/>
                <a:defRPr/>
              </a:pPr>
              <a:endParaRPr lang="zh-CN" altLang="en-US">
                <a:solidFill>
                  <a:schemeClr val="accent1"/>
                </a:solidFill>
              </a:endParaRPr>
            </a:p>
          </p:txBody>
        </p:sp>
        <p:sp>
          <p:nvSpPr>
            <p:cNvPr id="33809" name="TextBox 34"/>
            <p:cNvSpPr txBox="1">
              <a:spLocks noChangeArrowheads="1"/>
            </p:cNvSpPr>
            <p:nvPr/>
          </p:nvSpPr>
          <p:spPr bwMode="auto">
            <a:xfrm>
              <a:off x="1882403" y="3304221"/>
              <a:ext cx="3221860" cy="400110"/>
            </a:xfrm>
            <a:prstGeom prst="rect">
              <a:avLst/>
            </a:prstGeom>
            <a:noFill/>
            <a:ln w="9525">
              <a:noFill/>
              <a:miter lim="800000"/>
              <a:headEnd/>
              <a:tailEnd/>
            </a:ln>
          </p:spPr>
          <p:txBody>
            <a:bodyPr>
              <a:spAutoFit/>
            </a:bodyPr>
            <a:lstStyle/>
            <a:p>
              <a:pPr algn="ctr">
                <a:buFont typeface="Arial" pitchFamily="34" charset="0"/>
                <a:buNone/>
              </a:pPr>
              <a:r>
                <a:rPr lang="zh-CN" altLang="en-US" sz="2000" dirty="0">
                  <a:latin typeface="+mn-ea"/>
                  <a:ea typeface="+mn-ea"/>
                </a:rPr>
                <a:t>三</a:t>
              </a:r>
              <a:r>
                <a:rPr lang="zh-CN" altLang="en-US" sz="2000" dirty="0" smtClean="0">
                  <a:latin typeface="+mn-ea"/>
                  <a:ea typeface="+mn-ea"/>
                </a:rPr>
                <a:t>、给排水设计</a:t>
              </a:r>
              <a:endParaRPr lang="zh-CN" altLang="en-US" sz="2000" dirty="0">
                <a:latin typeface="+mn-ea"/>
                <a:ea typeface="+mn-ea"/>
              </a:endParaRPr>
            </a:p>
          </p:txBody>
        </p:sp>
      </p:grpSp>
      <p:grpSp>
        <p:nvGrpSpPr>
          <p:cNvPr id="36" name="组合 35"/>
          <p:cNvGrpSpPr>
            <a:grpSpLocks/>
          </p:cNvGrpSpPr>
          <p:nvPr/>
        </p:nvGrpSpPr>
        <p:grpSpPr bwMode="auto">
          <a:xfrm>
            <a:off x="2012427" y="4248148"/>
            <a:ext cx="3277123" cy="693738"/>
            <a:chOff x="1756889" y="3989388"/>
            <a:chExt cx="3277125" cy="694921"/>
          </a:xfrm>
        </p:grpSpPr>
        <p:sp>
          <p:nvSpPr>
            <p:cNvPr id="37" name="Freeform 8"/>
            <p:cNvSpPr>
              <a:spLocks/>
            </p:cNvSpPr>
            <p:nvPr/>
          </p:nvSpPr>
          <p:spPr bwMode="auto">
            <a:xfrm>
              <a:off x="1800275" y="3989388"/>
              <a:ext cx="3233739" cy="694921"/>
            </a:xfrm>
            <a:custGeom>
              <a:avLst/>
              <a:gdLst>
                <a:gd name="T0" fmla="*/ 156 w 4587"/>
                <a:gd name="T1" fmla="*/ 0 h 985"/>
                <a:gd name="T2" fmla="*/ 4432 w 4587"/>
                <a:gd name="T3" fmla="*/ 0 h 985"/>
                <a:gd name="T4" fmla="*/ 4587 w 4587"/>
                <a:gd name="T5" fmla="*/ 155 h 985"/>
                <a:gd name="T6" fmla="*/ 4587 w 4587"/>
                <a:gd name="T7" fmla="*/ 830 h 985"/>
                <a:gd name="T8" fmla="*/ 4432 w 4587"/>
                <a:gd name="T9" fmla="*/ 985 h 985"/>
                <a:gd name="T10" fmla="*/ 156 w 4587"/>
                <a:gd name="T11" fmla="*/ 985 h 985"/>
                <a:gd name="T12" fmla="*/ 0 w 4587"/>
                <a:gd name="T13" fmla="*/ 830 h 985"/>
                <a:gd name="T14" fmla="*/ 0 w 4587"/>
                <a:gd name="T15" fmla="*/ 155 h 985"/>
                <a:gd name="T16" fmla="*/ 156 w 4587"/>
                <a:gd name="T17" fmla="*/ 0 h 9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587" h="985">
                  <a:moveTo>
                    <a:pt x="156" y="0"/>
                  </a:moveTo>
                  <a:lnTo>
                    <a:pt x="4432" y="0"/>
                  </a:lnTo>
                  <a:cubicBezTo>
                    <a:pt x="4517" y="0"/>
                    <a:pt x="4587" y="70"/>
                    <a:pt x="4587" y="155"/>
                  </a:cubicBezTo>
                  <a:lnTo>
                    <a:pt x="4587" y="830"/>
                  </a:lnTo>
                  <a:cubicBezTo>
                    <a:pt x="4587" y="915"/>
                    <a:pt x="4517" y="985"/>
                    <a:pt x="4432" y="985"/>
                  </a:cubicBezTo>
                  <a:lnTo>
                    <a:pt x="156" y="985"/>
                  </a:lnTo>
                  <a:cubicBezTo>
                    <a:pt x="70" y="985"/>
                    <a:pt x="0" y="915"/>
                    <a:pt x="0" y="830"/>
                  </a:cubicBezTo>
                  <a:lnTo>
                    <a:pt x="0" y="155"/>
                  </a:lnTo>
                  <a:cubicBezTo>
                    <a:pt x="0" y="70"/>
                    <a:pt x="70" y="0"/>
                    <a:pt x="156" y="0"/>
                  </a:cubicBezTo>
                  <a:close/>
                </a:path>
              </a:pathLst>
            </a:custGeom>
            <a:solidFill>
              <a:srgbClr val="FFFFFF"/>
            </a:solidFill>
            <a:ln w="10" cap="flat">
              <a:solidFill>
                <a:schemeClr val="accent1">
                  <a:lumMod val="60000"/>
                  <a:lumOff val="40000"/>
                </a:schemeClr>
              </a:solidFill>
              <a:prstDash val="solid"/>
              <a:miter lim="800000"/>
              <a:headEnd/>
              <a:tailEnd/>
            </a:ln>
          </p:spPr>
          <p:txBody>
            <a:bodyPr/>
            <a:lstStyle/>
            <a:p>
              <a:pPr>
                <a:buFont typeface="Arial" pitchFamily="34" charset="0"/>
                <a:buNone/>
                <a:defRPr/>
              </a:pPr>
              <a:endParaRPr lang="zh-CN" altLang="en-US">
                <a:solidFill>
                  <a:schemeClr val="accent1"/>
                </a:solidFill>
              </a:endParaRPr>
            </a:p>
          </p:txBody>
        </p:sp>
        <p:sp>
          <p:nvSpPr>
            <p:cNvPr id="33807" name="TextBox 37"/>
            <p:cNvSpPr txBox="1">
              <a:spLocks noChangeArrowheads="1"/>
            </p:cNvSpPr>
            <p:nvPr/>
          </p:nvSpPr>
          <p:spPr bwMode="auto">
            <a:xfrm>
              <a:off x="1756889" y="4138536"/>
              <a:ext cx="3221860" cy="400792"/>
            </a:xfrm>
            <a:prstGeom prst="rect">
              <a:avLst/>
            </a:prstGeom>
            <a:noFill/>
            <a:ln w="9525">
              <a:noFill/>
              <a:miter lim="800000"/>
              <a:headEnd/>
              <a:tailEnd/>
            </a:ln>
          </p:spPr>
          <p:txBody>
            <a:bodyPr>
              <a:spAutoFit/>
            </a:bodyPr>
            <a:lstStyle/>
            <a:p>
              <a:pPr algn="ctr">
                <a:buFont typeface="Arial" pitchFamily="34" charset="0"/>
                <a:buNone/>
              </a:pPr>
              <a:r>
                <a:rPr lang="zh-CN" altLang="en-US" sz="2000" dirty="0">
                  <a:latin typeface="+mn-ea"/>
                  <a:ea typeface="+mn-ea"/>
                </a:rPr>
                <a:t>四</a:t>
              </a:r>
              <a:r>
                <a:rPr lang="zh-CN" altLang="en-US" sz="2000" dirty="0" smtClean="0">
                  <a:latin typeface="+mn-ea"/>
                  <a:ea typeface="+mn-ea"/>
                </a:rPr>
                <a:t>、采暖设计</a:t>
              </a:r>
              <a:endParaRPr lang="zh-CN" altLang="en-US" sz="2000" dirty="0">
                <a:latin typeface="+mn-ea"/>
                <a:ea typeface="+mn-ea"/>
              </a:endParaRPr>
            </a:p>
          </p:txBody>
        </p:sp>
      </p:grpSp>
      <p:grpSp>
        <p:nvGrpSpPr>
          <p:cNvPr id="39" name="组合 38"/>
          <p:cNvGrpSpPr>
            <a:grpSpLocks/>
          </p:cNvGrpSpPr>
          <p:nvPr/>
        </p:nvGrpSpPr>
        <p:grpSpPr bwMode="auto">
          <a:xfrm>
            <a:off x="2030413" y="5332416"/>
            <a:ext cx="3233737" cy="695325"/>
            <a:chOff x="1800275" y="4822825"/>
            <a:chExt cx="3233738" cy="694812"/>
          </a:xfrm>
        </p:grpSpPr>
        <p:sp>
          <p:nvSpPr>
            <p:cNvPr id="40" name="Freeform 9"/>
            <p:cNvSpPr>
              <a:spLocks/>
            </p:cNvSpPr>
            <p:nvPr/>
          </p:nvSpPr>
          <p:spPr bwMode="auto">
            <a:xfrm>
              <a:off x="1800275" y="4822825"/>
              <a:ext cx="3233738" cy="694812"/>
            </a:xfrm>
            <a:custGeom>
              <a:avLst/>
              <a:gdLst>
                <a:gd name="T0" fmla="*/ 156 w 4587"/>
                <a:gd name="T1" fmla="*/ 0 h 985"/>
                <a:gd name="T2" fmla="*/ 4432 w 4587"/>
                <a:gd name="T3" fmla="*/ 0 h 985"/>
                <a:gd name="T4" fmla="*/ 4587 w 4587"/>
                <a:gd name="T5" fmla="*/ 155 h 985"/>
                <a:gd name="T6" fmla="*/ 4587 w 4587"/>
                <a:gd name="T7" fmla="*/ 830 h 985"/>
                <a:gd name="T8" fmla="*/ 4432 w 4587"/>
                <a:gd name="T9" fmla="*/ 985 h 985"/>
                <a:gd name="T10" fmla="*/ 156 w 4587"/>
                <a:gd name="T11" fmla="*/ 985 h 985"/>
                <a:gd name="T12" fmla="*/ 0 w 4587"/>
                <a:gd name="T13" fmla="*/ 830 h 985"/>
                <a:gd name="T14" fmla="*/ 0 w 4587"/>
                <a:gd name="T15" fmla="*/ 155 h 985"/>
                <a:gd name="T16" fmla="*/ 156 w 4587"/>
                <a:gd name="T17" fmla="*/ 0 h 9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587" h="985">
                  <a:moveTo>
                    <a:pt x="156" y="0"/>
                  </a:moveTo>
                  <a:lnTo>
                    <a:pt x="4432" y="0"/>
                  </a:lnTo>
                  <a:cubicBezTo>
                    <a:pt x="4517" y="0"/>
                    <a:pt x="4587" y="70"/>
                    <a:pt x="4587" y="155"/>
                  </a:cubicBezTo>
                  <a:lnTo>
                    <a:pt x="4587" y="830"/>
                  </a:lnTo>
                  <a:cubicBezTo>
                    <a:pt x="4587" y="915"/>
                    <a:pt x="4517" y="985"/>
                    <a:pt x="4432" y="985"/>
                  </a:cubicBezTo>
                  <a:lnTo>
                    <a:pt x="156" y="985"/>
                  </a:lnTo>
                  <a:cubicBezTo>
                    <a:pt x="70" y="985"/>
                    <a:pt x="0" y="915"/>
                    <a:pt x="0" y="830"/>
                  </a:cubicBezTo>
                  <a:lnTo>
                    <a:pt x="0" y="155"/>
                  </a:lnTo>
                  <a:cubicBezTo>
                    <a:pt x="0" y="70"/>
                    <a:pt x="70" y="0"/>
                    <a:pt x="156" y="0"/>
                  </a:cubicBezTo>
                  <a:close/>
                </a:path>
              </a:pathLst>
            </a:custGeom>
            <a:solidFill>
              <a:srgbClr val="FFFFFF"/>
            </a:solidFill>
            <a:ln w="10" cap="flat">
              <a:solidFill>
                <a:schemeClr val="accent1">
                  <a:lumMod val="60000"/>
                  <a:lumOff val="40000"/>
                </a:schemeClr>
              </a:solidFill>
              <a:prstDash val="solid"/>
              <a:miter lim="800000"/>
              <a:headEnd/>
              <a:tailEnd/>
            </a:ln>
          </p:spPr>
          <p:txBody>
            <a:bodyPr/>
            <a:lstStyle/>
            <a:p>
              <a:pPr>
                <a:buFont typeface="Arial" pitchFamily="34" charset="0"/>
                <a:buNone/>
                <a:defRPr/>
              </a:pPr>
              <a:endParaRPr lang="zh-CN" altLang="en-US">
                <a:solidFill>
                  <a:schemeClr val="accent1"/>
                </a:solidFill>
              </a:endParaRPr>
            </a:p>
          </p:txBody>
        </p:sp>
        <p:sp>
          <p:nvSpPr>
            <p:cNvPr id="33805" name="TextBox 40"/>
            <p:cNvSpPr txBox="1">
              <a:spLocks noChangeArrowheads="1"/>
            </p:cNvSpPr>
            <p:nvPr/>
          </p:nvSpPr>
          <p:spPr bwMode="auto">
            <a:xfrm>
              <a:off x="1812153" y="5007505"/>
              <a:ext cx="3221860" cy="399815"/>
            </a:xfrm>
            <a:prstGeom prst="rect">
              <a:avLst/>
            </a:prstGeom>
            <a:noFill/>
            <a:ln w="9525">
              <a:noFill/>
              <a:miter lim="800000"/>
              <a:headEnd/>
              <a:tailEnd/>
            </a:ln>
          </p:spPr>
          <p:txBody>
            <a:bodyPr>
              <a:spAutoFit/>
            </a:bodyPr>
            <a:lstStyle/>
            <a:p>
              <a:pPr algn="ctr">
                <a:buFont typeface="Arial" pitchFamily="34" charset="0"/>
                <a:buNone/>
              </a:pPr>
              <a:r>
                <a:rPr lang="zh-CN" altLang="en-US" sz="2000" dirty="0">
                  <a:latin typeface="+mn-ea"/>
                  <a:ea typeface="+mn-ea"/>
                </a:rPr>
                <a:t>五</a:t>
              </a:r>
              <a:r>
                <a:rPr lang="zh-CN" altLang="en-US" sz="2000" dirty="0" smtClean="0">
                  <a:latin typeface="+mn-ea"/>
                  <a:ea typeface="+mn-ea"/>
                </a:rPr>
                <a:t>、工程特点</a:t>
              </a:r>
              <a:endParaRPr lang="zh-CN" altLang="en-US" sz="2000" dirty="0">
                <a:latin typeface="+mn-ea"/>
                <a:ea typeface="+mn-ea"/>
              </a:endParaRPr>
            </a:p>
          </p:txBody>
        </p:sp>
      </p:grpSp>
      <p:sp>
        <p:nvSpPr>
          <p:cNvPr id="23" name="TextBox 22"/>
          <p:cNvSpPr txBox="1"/>
          <p:nvPr/>
        </p:nvSpPr>
        <p:spPr>
          <a:xfrm>
            <a:off x="6602437" y="692696"/>
            <a:ext cx="3168352" cy="1754326"/>
          </a:xfrm>
          <a:prstGeom prst="rect">
            <a:avLst/>
          </a:prstGeom>
          <a:noFill/>
        </p:spPr>
        <p:txBody>
          <a:bodyPr wrap="square" rtlCol="0">
            <a:spAutoFit/>
          </a:bodyPr>
          <a:lstStyle/>
          <a:p>
            <a:pPr>
              <a:lnSpc>
                <a:spcPct val="150000"/>
              </a:lnSpc>
            </a:pPr>
            <a:r>
              <a:rPr lang="zh-CN" altLang="en-US" dirty="0" smtClean="0">
                <a:latin typeface="+mn-ea"/>
                <a:ea typeface="+mn-ea"/>
              </a:rPr>
              <a:t>（一）外装修工程</a:t>
            </a:r>
            <a:endParaRPr lang="en-US" altLang="zh-CN" dirty="0" smtClean="0">
              <a:latin typeface="+mn-ea"/>
              <a:ea typeface="+mn-ea"/>
            </a:endParaRPr>
          </a:p>
          <a:p>
            <a:pPr>
              <a:lnSpc>
                <a:spcPct val="150000"/>
              </a:lnSpc>
            </a:pPr>
            <a:r>
              <a:rPr lang="zh-CN" altLang="en-US" dirty="0" smtClean="0">
                <a:latin typeface="+mn-ea"/>
                <a:ea typeface="+mn-ea"/>
              </a:rPr>
              <a:t>（二）内装修工程</a:t>
            </a:r>
            <a:endParaRPr lang="en-US" altLang="zh-CN" dirty="0" smtClean="0">
              <a:latin typeface="+mn-ea"/>
              <a:ea typeface="+mn-ea"/>
            </a:endParaRPr>
          </a:p>
          <a:p>
            <a:pPr>
              <a:lnSpc>
                <a:spcPct val="150000"/>
              </a:lnSpc>
            </a:pPr>
            <a:r>
              <a:rPr lang="zh-CN" altLang="en-US" dirty="0" smtClean="0">
                <a:latin typeface="+mn-ea"/>
                <a:ea typeface="+mn-ea"/>
              </a:rPr>
              <a:t>（三）屋面工程</a:t>
            </a:r>
            <a:endParaRPr lang="en-US" altLang="zh-CN" dirty="0" smtClean="0">
              <a:latin typeface="+mn-ea"/>
              <a:ea typeface="+mn-ea"/>
            </a:endParaRPr>
          </a:p>
          <a:p>
            <a:pPr>
              <a:lnSpc>
                <a:spcPct val="150000"/>
              </a:lnSpc>
            </a:pPr>
            <a:r>
              <a:rPr lang="zh-CN" altLang="en-US" dirty="0" smtClean="0">
                <a:latin typeface="+mn-ea"/>
                <a:ea typeface="+mn-ea"/>
              </a:rPr>
              <a:t>（四）门窗工程</a:t>
            </a:r>
            <a:endParaRPr lang="zh-CN" altLang="en-US" dirty="0">
              <a:latin typeface="+mn-ea"/>
              <a:ea typeface="+mn-ea"/>
            </a:endParaRPr>
          </a:p>
        </p:txBody>
      </p:sp>
      <p:sp>
        <p:nvSpPr>
          <p:cNvPr id="24" name="Freeform 14"/>
          <p:cNvSpPr>
            <a:spLocks/>
          </p:cNvSpPr>
          <p:nvPr/>
        </p:nvSpPr>
        <p:spPr bwMode="auto">
          <a:xfrm>
            <a:off x="5708650" y="908720"/>
            <a:ext cx="663575" cy="1381125"/>
          </a:xfrm>
          <a:custGeom>
            <a:avLst/>
            <a:gdLst>
              <a:gd name="T0" fmla="*/ 0 w 820"/>
              <a:gd name="T1" fmla="*/ 709419 h 3366"/>
              <a:gd name="T2" fmla="*/ 211211 w 820"/>
              <a:gd name="T3" fmla="*/ 761147 h 3366"/>
              <a:gd name="T4" fmla="*/ 265430 w 820"/>
              <a:gd name="T5" fmla="*/ 880205 h 3366"/>
              <a:gd name="T6" fmla="*/ 265430 w 820"/>
              <a:gd name="T7" fmla="*/ 1143363 h 3366"/>
              <a:gd name="T8" fmla="*/ 362539 w 820"/>
              <a:gd name="T9" fmla="*/ 1329750 h 3366"/>
              <a:gd name="T10" fmla="*/ 663575 w 820"/>
              <a:gd name="T11" fmla="*/ 1381889 h 3366"/>
              <a:gd name="T12" fmla="*/ 663575 w 820"/>
              <a:gd name="T13" fmla="*/ 1339193 h 3366"/>
              <a:gd name="T14" fmla="*/ 434561 w 820"/>
              <a:gd name="T15" fmla="*/ 1293212 h 3366"/>
              <a:gd name="T16" fmla="*/ 373868 w 820"/>
              <a:gd name="T17" fmla="*/ 1167996 h 3366"/>
              <a:gd name="T18" fmla="*/ 373868 w 820"/>
              <a:gd name="T19" fmla="*/ 868299 h 3366"/>
              <a:gd name="T20" fmla="*/ 296181 w 820"/>
              <a:gd name="T21" fmla="*/ 739799 h 3366"/>
              <a:gd name="T22" fmla="*/ 108438 w 820"/>
              <a:gd name="T23" fmla="*/ 697103 h 3366"/>
              <a:gd name="T24" fmla="*/ 108438 w 820"/>
              <a:gd name="T25" fmla="*/ 684786 h 3366"/>
              <a:gd name="T26" fmla="*/ 289707 w 820"/>
              <a:gd name="T27" fmla="*/ 647837 h 3366"/>
              <a:gd name="T28" fmla="*/ 373868 w 820"/>
              <a:gd name="T29" fmla="*/ 513590 h 3366"/>
              <a:gd name="T30" fmla="*/ 373868 w 820"/>
              <a:gd name="T31" fmla="*/ 213893 h 3366"/>
              <a:gd name="T32" fmla="*/ 434561 w 820"/>
              <a:gd name="T33" fmla="*/ 85393 h 3366"/>
              <a:gd name="T34" fmla="*/ 663575 w 820"/>
              <a:gd name="T35" fmla="*/ 42697 h 3366"/>
              <a:gd name="T36" fmla="*/ 663575 w 820"/>
              <a:gd name="T37" fmla="*/ 0 h 3366"/>
              <a:gd name="T38" fmla="*/ 362539 w 820"/>
              <a:gd name="T39" fmla="*/ 51728 h 3366"/>
              <a:gd name="T40" fmla="*/ 265430 w 820"/>
              <a:gd name="T41" fmla="*/ 238526 h 3366"/>
              <a:gd name="T42" fmla="*/ 265430 w 820"/>
              <a:gd name="T43" fmla="*/ 501274 h 3366"/>
              <a:gd name="T44" fmla="*/ 205546 w 820"/>
              <a:gd name="T45" fmla="*/ 623615 h 3366"/>
              <a:gd name="T46" fmla="*/ 0 w 820"/>
              <a:gd name="T47" fmla="*/ 672470 h 3366"/>
              <a:gd name="T48" fmla="*/ 0 w 820"/>
              <a:gd name="T49" fmla="*/ 709419 h 336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820"/>
              <a:gd name="T76" fmla="*/ 0 h 3366"/>
              <a:gd name="T77" fmla="*/ 820 w 820"/>
              <a:gd name="T78" fmla="*/ 3366 h 336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820" h="3366">
                <a:moveTo>
                  <a:pt x="0" y="1728"/>
                </a:moveTo>
                <a:cubicBezTo>
                  <a:pt x="129" y="1738"/>
                  <a:pt x="216" y="1780"/>
                  <a:pt x="261" y="1854"/>
                </a:cubicBezTo>
                <a:cubicBezTo>
                  <a:pt x="306" y="1928"/>
                  <a:pt x="328" y="2026"/>
                  <a:pt x="328" y="2144"/>
                </a:cubicBezTo>
                <a:lnTo>
                  <a:pt x="328" y="2785"/>
                </a:lnTo>
                <a:cubicBezTo>
                  <a:pt x="328" y="3004"/>
                  <a:pt x="368" y="3155"/>
                  <a:pt x="448" y="3239"/>
                </a:cubicBezTo>
                <a:cubicBezTo>
                  <a:pt x="527" y="3324"/>
                  <a:pt x="651" y="3366"/>
                  <a:pt x="820" y="3366"/>
                </a:cubicBezTo>
                <a:lnTo>
                  <a:pt x="820" y="3262"/>
                </a:lnTo>
                <a:cubicBezTo>
                  <a:pt x="681" y="3262"/>
                  <a:pt x="586" y="3224"/>
                  <a:pt x="537" y="3150"/>
                </a:cubicBezTo>
                <a:cubicBezTo>
                  <a:pt x="487" y="3075"/>
                  <a:pt x="462" y="2974"/>
                  <a:pt x="462" y="2845"/>
                </a:cubicBezTo>
                <a:lnTo>
                  <a:pt x="462" y="2115"/>
                </a:lnTo>
                <a:cubicBezTo>
                  <a:pt x="462" y="1976"/>
                  <a:pt x="430" y="1871"/>
                  <a:pt x="366" y="1802"/>
                </a:cubicBezTo>
                <a:cubicBezTo>
                  <a:pt x="301" y="1733"/>
                  <a:pt x="224" y="1698"/>
                  <a:pt x="134" y="1698"/>
                </a:cubicBezTo>
                <a:lnTo>
                  <a:pt x="134" y="1668"/>
                </a:lnTo>
                <a:cubicBezTo>
                  <a:pt x="214" y="1668"/>
                  <a:pt x="289" y="1638"/>
                  <a:pt x="358" y="1578"/>
                </a:cubicBezTo>
                <a:cubicBezTo>
                  <a:pt x="427" y="1519"/>
                  <a:pt x="462" y="1410"/>
                  <a:pt x="462" y="1251"/>
                </a:cubicBezTo>
                <a:lnTo>
                  <a:pt x="462" y="521"/>
                </a:lnTo>
                <a:cubicBezTo>
                  <a:pt x="462" y="382"/>
                  <a:pt x="487" y="277"/>
                  <a:pt x="537" y="208"/>
                </a:cubicBezTo>
                <a:cubicBezTo>
                  <a:pt x="586" y="139"/>
                  <a:pt x="681" y="104"/>
                  <a:pt x="820" y="104"/>
                </a:cubicBezTo>
                <a:lnTo>
                  <a:pt x="820" y="0"/>
                </a:lnTo>
                <a:cubicBezTo>
                  <a:pt x="651" y="0"/>
                  <a:pt x="527" y="42"/>
                  <a:pt x="448" y="126"/>
                </a:cubicBezTo>
                <a:cubicBezTo>
                  <a:pt x="368" y="211"/>
                  <a:pt x="328" y="362"/>
                  <a:pt x="328" y="581"/>
                </a:cubicBezTo>
                <a:lnTo>
                  <a:pt x="328" y="1221"/>
                </a:lnTo>
                <a:cubicBezTo>
                  <a:pt x="328" y="1360"/>
                  <a:pt x="303" y="1459"/>
                  <a:pt x="254" y="1519"/>
                </a:cubicBezTo>
                <a:cubicBezTo>
                  <a:pt x="204" y="1578"/>
                  <a:pt x="120" y="1618"/>
                  <a:pt x="0" y="1638"/>
                </a:cubicBezTo>
                <a:lnTo>
                  <a:pt x="0" y="1728"/>
                </a:lnTo>
                <a:close/>
              </a:path>
            </a:pathLst>
          </a:custGeom>
          <a:solidFill>
            <a:schemeClr val="accent1"/>
          </a:solidFill>
          <a:ln w="9525">
            <a:noFill/>
            <a:round/>
            <a:headEnd/>
            <a:tailEnd/>
          </a:ln>
        </p:spPr>
        <p:txBody>
          <a:bodyPr/>
          <a:lstStyle/>
          <a:p>
            <a:endParaRPr lang="zh-CN" altLang="en-US"/>
          </a:p>
        </p:txBody>
      </p:sp>
    </p:spTree>
  </p:cSld>
  <p:clrMapOvr>
    <a:masterClrMapping/>
  </p:clrMapOvr>
  <p:transition spd="slow" advTm="5140">
    <p:wip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6"/>
          <p:cNvSpPr>
            <a:spLocks/>
          </p:cNvSpPr>
          <p:nvPr/>
        </p:nvSpPr>
        <p:spPr bwMode="auto">
          <a:xfrm>
            <a:off x="1077913" y="2132137"/>
            <a:ext cx="10115550" cy="3817143"/>
          </a:xfrm>
          <a:custGeom>
            <a:avLst/>
            <a:gdLst>
              <a:gd name="T0" fmla="*/ 75 w 12630"/>
              <a:gd name="T1" fmla="*/ 0 h 856"/>
              <a:gd name="T2" fmla="*/ 12555 w 12630"/>
              <a:gd name="T3" fmla="*/ 0 h 856"/>
              <a:gd name="T4" fmla="*/ 12630 w 12630"/>
              <a:gd name="T5" fmla="*/ 94 h 856"/>
              <a:gd name="T6" fmla="*/ 12630 w 12630"/>
              <a:gd name="T7" fmla="*/ 763 h 856"/>
              <a:gd name="T8" fmla="*/ 12555 w 12630"/>
              <a:gd name="T9" fmla="*/ 856 h 856"/>
              <a:gd name="T10" fmla="*/ 75 w 12630"/>
              <a:gd name="T11" fmla="*/ 856 h 856"/>
              <a:gd name="T12" fmla="*/ 0 w 12630"/>
              <a:gd name="T13" fmla="*/ 763 h 856"/>
              <a:gd name="T14" fmla="*/ 0 w 12630"/>
              <a:gd name="T15" fmla="*/ 94 h 856"/>
              <a:gd name="T16" fmla="*/ 75 w 12630"/>
              <a:gd name="T17" fmla="*/ 0 h 8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630" h="856">
                <a:moveTo>
                  <a:pt x="75" y="0"/>
                </a:moveTo>
                <a:lnTo>
                  <a:pt x="12555" y="0"/>
                </a:lnTo>
                <a:cubicBezTo>
                  <a:pt x="12597" y="0"/>
                  <a:pt x="12630" y="43"/>
                  <a:pt x="12630" y="94"/>
                </a:cubicBezTo>
                <a:lnTo>
                  <a:pt x="12630" y="763"/>
                </a:lnTo>
                <a:cubicBezTo>
                  <a:pt x="12630" y="814"/>
                  <a:pt x="12597" y="856"/>
                  <a:pt x="12555" y="856"/>
                </a:cubicBezTo>
                <a:lnTo>
                  <a:pt x="75" y="856"/>
                </a:lnTo>
                <a:cubicBezTo>
                  <a:pt x="34" y="856"/>
                  <a:pt x="0" y="814"/>
                  <a:pt x="0" y="763"/>
                </a:cubicBezTo>
                <a:lnTo>
                  <a:pt x="0" y="94"/>
                </a:lnTo>
                <a:cubicBezTo>
                  <a:pt x="0" y="43"/>
                  <a:pt x="34" y="0"/>
                  <a:pt x="75" y="0"/>
                </a:cubicBezTo>
                <a:close/>
              </a:path>
            </a:pathLst>
          </a:custGeom>
          <a:solidFill>
            <a:schemeClr val="accent1">
              <a:lumMod val="20000"/>
              <a:lumOff val="80000"/>
            </a:schemeClr>
          </a:solidFill>
          <a:ln w="10" cap="flat">
            <a:solidFill>
              <a:schemeClr val="accent1">
                <a:lumMod val="40000"/>
                <a:lumOff val="60000"/>
              </a:schemeClr>
            </a:solidFill>
            <a:prstDash val="solid"/>
            <a:miter lim="800000"/>
            <a:headEnd/>
            <a:tailEnd/>
          </a:ln>
        </p:spPr>
        <p:txBody>
          <a:bodyPr/>
          <a:lstStyle/>
          <a:p>
            <a:pPr>
              <a:buFont typeface="Arial" pitchFamily="34" charset="0"/>
              <a:buNone/>
              <a:defRPr/>
            </a:pPr>
            <a:endParaRPr lang="zh-CN" altLang="en-US"/>
          </a:p>
        </p:txBody>
      </p:sp>
      <p:sp>
        <p:nvSpPr>
          <p:cNvPr id="12" name="TextBox 11"/>
          <p:cNvSpPr txBox="1"/>
          <p:nvPr/>
        </p:nvSpPr>
        <p:spPr>
          <a:xfrm>
            <a:off x="4081463" y="2221843"/>
            <a:ext cx="6913562" cy="3367397"/>
          </a:xfrm>
          <a:prstGeom prst="rect">
            <a:avLst/>
          </a:prstGeom>
          <a:noFill/>
        </p:spPr>
        <p:txBody>
          <a:bodyPr>
            <a:spAutoFit/>
          </a:bodyPr>
          <a:lstStyle/>
          <a:p>
            <a:pPr>
              <a:lnSpc>
                <a:spcPct val="150000"/>
              </a:lnSpc>
              <a:buFont typeface="Arial" pitchFamily="34" charset="0"/>
              <a:buNone/>
              <a:defRPr/>
            </a:pPr>
            <a:r>
              <a:rPr lang="zh-CN" altLang="en-US" dirty="0" smtClean="0">
                <a:latin typeface="+mn-ea"/>
                <a:ea typeface="+mn-ea"/>
              </a:rPr>
              <a:t>（一）外装修工程</a:t>
            </a:r>
            <a:endParaRPr lang="en-US" altLang="zh-CN" dirty="0" smtClean="0">
              <a:latin typeface="+mn-ea"/>
              <a:ea typeface="+mn-ea"/>
            </a:endParaRPr>
          </a:p>
          <a:p>
            <a:pPr>
              <a:lnSpc>
                <a:spcPct val="150000"/>
              </a:lnSpc>
            </a:pPr>
            <a:r>
              <a:rPr lang="zh-CN" altLang="en-US" dirty="0" smtClean="0">
                <a:latin typeface="+mn-ea"/>
                <a:ea typeface="+mn-ea"/>
              </a:rPr>
              <a:t>外装修做法见立面图；外装修选用的各项材料其材质、规格、颜色等，均由施工单位提供样板，经建设和设计单位确认后进行封样，并据此验收。</a:t>
            </a:r>
            <a:endParaRPr lang="en-US" altLang="zh-CN" dirty="0" smtClean="0">
              <a:latin typeface="+mn-ea"/>
              <a:ea typeface="+mn-ea"/>
            </a:endParaRPr>
          </a:p>
          <a:p>
            <a:pPr>
              <a:lnSpc>
                <a:spcPct val="150000"/>
              </a:lnSpc>
              <a:buFont typeface="Arial" pitchFamily="34" charset="0"/>
              <a:buNone/>
              <a:defRPr/>
            </a:pPr>
            <a:r>
              <a:rPr lang="zh-CN" altLang="en-US" dirty="0" smtClean="0">
                <a:latin typeface="+mn-ea"/>
                <a:ea typeface="+mn-ea"/>
              </a:rPr>
              <a:t>（二）内装修工程</a:t>
            </a:r>
            <a:endParaRPr lang="en-US" altLang="zh-CN" dirty="0" smtClean="0">
              <a:latin typeface="+mn-ea"/>
              <a:ea typeface="+mn-ea"/>
            </a:endParaRPr>
          </a:p>
          <a:p>
            <a:pPr>
              <a:lnSpc>
                <a:spcPct val="150000"/>
              </a:lnSpc>
            </a:pPr>
            <a:r>
              <a:rPr lang="zh-CN" altLang="en-US" dirty="0" smtClean="0">
                <a:latin typeface="+mn-ea"/>
                <a:ea typeface="+mn-ea"/>
              </a:rPr>
              <a:t>本工程楼地面为花岗岩楼地面、防滑地砖楼地面；内墙为水性氟碳白色涂料、薄型面砖墙面；顶棚为涂料、铝条板吊顶、硅钙板吊顶；花岗岩踢脚板、面砖墙裙。</a:t>
            </a:r>
            <a:endParaRPr lang="en-US" altLang="zh-CN" dirty="0" smtClean="0">
              <a:latin typeface="+mn-ea"/>
              <a:ea typeface="+mn-ea"/>
            </a:endParaRPr>
          </a:p>
        </p:txBody>
      </p:sp>
      <p:sp>
        <p:nvSpPr>
          <p:cNvPr id="24" name="TextBox 23"/>
          <p:cNvSpPr txBox="1"/>
          <p:nvPr/>
        </p:nvSpPr>
        <p:spPr>
          <a:xfrm>
            <a:off x="4081463" y="1268413"/>
            <a:ext cx="5257800" cy="400110"/>
          </a:xfrm>
          <a:prstGeom prst="rect">
            <a:avLst/>
          </a:prstGeom>
          <a:noFill/>
        </p:spPr>
        <p:txBody>
          <a:bodyPr>
            <a:spAutoFit/>
          </a:bodyPr>
          <a:lstStyle/>
          <a:p>
            <a:pPr>
              <a:buFont typeface="Arial" pitchFamily="34" charset="0"/>
              <a:buNone/>
              <a:defRPr/>
            </a:pPr>
            <a:r>
              <a:rPr lang="zh-CN" altLang="en-US" sz="2000" dirty="0">
                <a:latin typeface="+mn-ea"/>
                <a:ea typeface="+mn-ea"/>
              </a:rPr>
              <a:t>一</a:t>
            </a:r>
            <a:r>
              <a:rPr lang="zh-CN" altLang="en-US" sz="2000" dirty="0" smtClean="0">
                <a:latin typeface="+mn-ea"/>
                <a:ea typeface="+mn-ea"/>
              </a:rPr>
              <a:t>、建筑设计</a:t>
            </a:r>
            <a:endParaRPr lang="zh-CN" altLang="en-US" sz="2000" dirty="0">
              <a:latin typeface="+mn-ea"/>
              <a:ea typeface="+mn-ea"/>
            </a:endParaRPr>
          </a:p>
        </p:txBody>
      </p:sp>
      <p:sp>
        <p:nvSpPr>
          <p:cNvPr id="10" name="Freeform 10"/>
          <p:cNvSpPr>
            <a:spLocks noEditPoints="1"/>
          </p:cNvSpPr>
          <p:nvPr/>
        </p:nvSpPr>
        <p:spPr bwMode="auto">
          <a:xfrm>
            <a:off x="1578703" y="2133710"/>
            <a:ext cx="1394247" cy="1455737"/>
          </a:xfrm>
          <a:custGeom>
            <a:avLst/>
            <a:gdLst>
              <a:gd name="T0" fmla="*/ 1868488 w 2333"/>
              <a:gd name="T1" fmla="*/ 0 h 1818"/>
              <a:gd name="T2" fmla="*/ 1868488 w 2333"/>
              <a:gd name="T3" fmla="*/ 1092204 h 1818"/>
              <a:gd name="T4" fmla="*/ 933844 w 2333"/>
              <a:gd name="T5" fmla="*/ 1455738 h 1818"/>
              <a:gd name="T6" fmla="*/ 0 w 2333"/>
              <a:gd name="T7" fmla="*/ 1092204 h 1818"/>
              <a:gd name="T8" fmla="*/ 0 w 2333"/>
              <a:gd name="T9" fmla="*/ 0 h 1818"/>
              <a:gd name="T10" fmla="*/ 1868488 w 2333"/>
              <a:gd name="T11" fmla="*/ 0 h 1818"/>
              <a:gd name="T12" fmla="*/ 933844 w 2333"/>
              <a:gd name="T13" fmla="*/ 0 h 1818"/>
              <a:gd name="T14" fmla="*/ 0 60000 65536"/>
              <a:gd name="T15" fmla="*/ 0 60000 65536"/>
              <a:gd name="T16" fmla="*/ 0 60000 65536"/>
              <a:gd name="T17" fmla="*/ 0 60000 65536"/>
              <a:gd name="T18" fmla="*/ 0 60000 65536"/>
              <a:gd name="T19" fmla="*/ 0 60000 65536"/>
              <a:gd name="T20" fmla="*/ 0 60000 65536"/>
              <a:gd name="T21" fmla="*/ 0 w 2333"/>
              <a:gd name="T22" fmla="*/ 0 h 1818"/>
              <a:gd name="T23" fmla="*/ 2333 w 2333"/>
              <a:gd name="T24" fmla="*/ 1818 h 181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333" h="1818">
                <a:moveTo>
                  <a:pt x="2333" y="0"/>
                </a:moveTo>
                <a:lnTo>
                  <a:pt x="2333" y="1364"/>
                </a:lnTo>
                <a:lnTo>
                  <a:pt x="1166" y="1818"/>
                </a:lnTo>
                <a:lnTo>
                  <a:pt x="0" y="1364"/>
                </a:lnTo>
                <a:lnTo>
                  <a:pt x="0" y="0"/>
                </a:lnTo>
                <a:lnTo>
                  <a:pt x="2333" y="0"/>
                </a:lnTo>
                <a:close/>
                <a:moveTo>
                  <a:pt x="1166" y="0"/>
                </a:moveTo>
              </a:path>
            </a:pathLst>
          </a:custGeom>
          <a:solidFill>
            <a:schemeClr val="tx1"/>
          </a:solidFill>
          <a:ln w="9525">
            <a:noFill/>
            <a:round/>
            <a:headEnd/>
            <a:tailEnd/>
          </a:ln>
        </p:spPr>
        <p:txBody>
          <a:bodyPr/>
          <a:lstStyle/>
          <a:p>
            <a:endParaRPr lang="zh-CN" altLang="en-US"/>
          </a:p>
        </p:txBody>
      </p:sp>
      <p:sp>
        <p:nvSpPr>
          <p:cNvPr id="11" name="TextBox 19"/>
          <p:cNvSpPr txBox="1"/>
          <p:nvPr/>
        </p:nvSpPr>
        <p:spPr>
          <a:xfrm>
            <a:off x="1973407" y="2379851"/>
            <a:ext cx="604838" cy="708025"/>
          </a:xfrm>
          <a:prstGeom prst="rect">
            <a:avLst/>
          </a:prstGeom>
          <a:noFill/>
        </p:spPr>
        <p:txBody>
          <a:bodyPr>
            <a:spAutoFit/>
          </a:bodyPr>
          <a:lstStyle/>
          <a:p>
            <a:pPr algn="ctr">
              <a:buFont typeface="Arial" pitchFamily="34" charset="0"/>
              <a:buNone/>
              <a:defRPr/>
            </a:pPr>
            <a:r>
              <a:rPr lang="en-US" altLang="zh-CN" sz="4000" dirty="0">
                <a:solidFill>
                  <a:srgbClr val="F8F8F8"/>
                </a:solidFill>
                <a:latin typeface="+mn-ea"/>
                <a:ea typeface="+mn-ea"/>
              </a:rPr>
              <a:t>1</a:t>
            </a:r>
          </a:p>
        </p:txBody>
      </p:sp>
      <p:sp>
        <p:nvSpPr>
          <p:cNvPr id="13" name="TextBox 54"/>
          <p:cNvSpPr txBox="1">
            <a:spLocks noChangeArrowheads="1"/>
          </p:cNvSpPr>
          <p:nvPr/>
        </p:nvSpPr>
        <p:spPr bwMode="auto">
          <a:xfrm>
            <a:off x="1361830" y="152172"/>
            <a:ext cx="5041900" cy="369332"/>
          </a:xfrm>
          <a:prstGeom prst="rect">
            <a:avLst/>
          </a:prstGeom>
          <a:noFill/>
          <a:ln w="9525">
            <a:noFill/>
            <a:miter lim="800000"/>
            <a:headEnd/>
            <a:tailEnd/>
          </a:ln>
        </p:spPr>
        <p:txBody>
          <a:bodyPr>
            <a:spAutoFit/>
          </a:bodyPr>
          <a:lstStyle/>
          <a:p>
            <a:pPr marL="0" lvl="1">
              <a:buFont typeface="Arial" pitchFamily="34" charset="0"/>
              <a:buNone/>
              <a:defRPr/>
            </a:pPr>
            <a:r>
              <a:rPr lang="zh-CN" altLang="en-US" dirty="0" smtClean="0">
                <a:solidFill>
                  <a:schemeClr val="accent2"/>
                </a:solidFill>
                <a:latin typeface="+mn-ea"/>
                <a:ea typeface="+mn-ea"/>
              </a:rPr>
              <a:t>工程概况</a:t>
            </a:r>
            <a:endParaRPr lang="zh-CN" altLang="en-US" b="1" spc="400" dirty="0">
              <a:solidFill>
                <a:schemeClr val="accent2"/>
              </a:solidFill>
              <a:latin typeface="+mn-ea"/>
              <a:ea typeface="+mn-ea"/>
            </a:endParaRPr>
          </a:p>
        </p:txBody>
      </p:sp>
      <p:sp>
        <p:nvSpPr>
          <p:cNvPr id="14" name="TextBox 55"/>
          <p:cNvSpPr txBox="1">
            <a:spLocks noChangeArrowheads="1"/>
          </p:cNvSpPr>
          <p:nvPr/>
        </p:nvSpPr>
        <p:spPr bwMode="auto">
          <a:xfrm>
            <a:off x="-310331" y="152172"/>
            <a:ext cx="1497013" cy="338554"/>
          </a:xfrm>
          <a:prstGeom prst="rect">
            <a:avLst/>
          </a:prstGeom>
          <a:noFill/>
          <a:ln w="9525">
            <a:noFill/>
            <a:miter lim="800000"/>
            <a:headEnd/>
            <a:tailEnd/>
          </a:ln>
        </p:spPr>
        <p:txBody>
          <a:bodyPr>
            <a:spAutoFit/>
          </a:bodyPr>
          <a:lstStyle/>
          <a:p>
            <a:pPr algn="r">
              <a:buFont typeface="Arial" pitchFamily="34" charset="0"/>
              <a:buNone/>
            </a:pPr>
            <a:r>
              <a:rPr lang="zh-CN" altLang="en-US" sz="1600" dirty="0">
                <a:solidFill>
                  <a:schemeClr val="accent2"/>
                </a:solidFill>
                <a:latin typeface="华文细黑"/>
                <a:ea typeface="华文细黑"/>
                <a:cs typeface="华文细黑"/>
              </a:rPr>
              <a:t>学习任务</a:t>
            </a:r>
            <a:r>
              <a:rPr lang="en-US" altLang="zh-CN" sz="1600" dirty="0">
                <a:solidFill>
                  <a:schemeClr val="accent2"/>
                </a:solidFill>
                <a:latin typeface="华文细黑"/>
                <a:ea typeface="华文细黑"/>
                <a:cs typeface="华文细黑"/>
              </a:rPr>
              <a:t>1</a:t>
            </a:r>
            <a:endParaRPr lang="zh-CN" altLang="en-US" sz="1600" dirty="0">
              <a:solidFill>
                <a:schemeClr val="accent2"/>
              </a:solidFill>
              <a:latin typeface="华文细黑"/>
              <a:ea typeface="华文细黑"/>
              <a:cs typeface="华文细黑"/>
            </a:endParaRPr>
          </a:p>
        </p:txBody>
      </p:sp>
    </p:spTree>
  </p:cSld>
  <p:clrMapOvr>
    <a:masterClrMapping/>
  </p:clrMapOvr>
  <p:transition spd="slow" advTm="8191">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6"/>
          <p:cNvSpPr>
            <a:spLocks/>
          </p:cNvSpPr>
          <p:nvPr/>
        </p:nvSpPr>
        <p:spPr bwMode="auto">
          <a:xfrm>
            <a:off x="2209949" y="1916113"/>
            <a:ext cx="8983514" cy="3529111"/>
          </a:xfrm>
          <a:custGeom>
            <a:avLst/>
            <a:gdLst>
              <a:gd name="T0" fmla="*/ 75 w 12630"/>
              <a:gd name="T1" fmla="*/ 0 h 856"/>
              <a:gd name="T2" fmla="*/ 12555 w 12630"/>
              <a:gd name="T3" fmla="*/ 0 h 856"/>
              <a:gd name="T4" fmla="*/ 12630 w 12630"/>
              <a:gd name="T5" fmla="*/ 94 h 856"/>
              <a:gd name="T6" fmla="*/ 12630 w 12630"/>
              <a:gd name="T7" fmla="*/ 763 h 856"/>
              <a:gd name="T8" fmla="*/ 12555 w 12630"/>
              <a:gd name="T9" fmla="*/ 856 h 856"/>
              <a:gd name="T10" fmla="*/ 75 w 12630"/>
              <a:gd name="T11" fmla="*/ 856 h 856"/>
              <a:gd name="T12" fmla="*/ 0 w 12630"/>
              <a:gd name="T13" fmla="*/ 763 h 856"/>
              <a:gd name="T14" fmla="*/ 0 w 12630"/>
              <a:gd name="T15" fmla="*/ 94 h 856"/>
              <a:gd name="T16" fmla="*/ 75 w 12630"/>
              <a:gd name="T17" fmla="*/ 0 h 8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630" h="856">
                <a:moveTo>
                  <a:pt x="75" y="0"/>
                </a:moveTo>
                <a:lnTo>
                  <a:pt x="12555" y="0"/>
                </a:lnTo>
                <a:cubicBezTo>
                  <a:pt x="12597" y="0"/>
                  <a:pt x="12630" y="43"/>
                  <a:pt x="12630" y="94"/>
                </a:cubicBezTo>
                <a:lnTo>
                  <a:pt x="12630" y="763"/>
                </a:lnTo>
                <a:cubicBezTo>
                  <a:pt x="12630" y="814"/>
                  <a:pt x="12597" y="856"/>
                  <a:pt x="12555" y="856"/>
                </a:cubicBezTo>
                <a:lnTo>
                  <a:pt x="75" y="856"/>
                </a:lnTo>
                <a:cubicBezTo>
                  <a:pt x="34" y="856"/>
                  <a:pt x="0" y="814"/>
                  <a:pt x="0" y="763"/>
                </a:cubicBezTo>
                <a:lnTo>
                  <a:pt x="0" y="94"/>
                </a:lnTo>
                <a:cubicBezTo>
                  <a:pt x="0" y="43"/>
                  <a:pt x="34" y="0"/>
                  <a:pt x="75" y="0"/>
                </a:cubicBezTo>
                <a:close/>
              </a:path>
            </a:pathLst>
          </a:custGeom>
          <a:solidFill>
            <a:schemeClr val="accent1">
              <a:lumMod val="20000"/>
              <a:lumOff val="80000"/>
            </a:schemeClr>
          </a:solidFill>
          <a:ln w="10" cap="flat">
            <a:solidFill>
              <a:schemeClr val="accent1">
                <a:lumMod val="40000"/>
                <a:lumOff val="60000"/>
              </a:schemeClr>
            </a:solidFill>
            <a:prstDash val="solid"/>
            <a:miter lim="800000"/>
            <a:headEnd/>
            <a:tailEnd/>
          </a:ln>
        </p:spPr>
        <p:txBody>
          <a:bodyPr/>
          <a:lstStyle/>
          <a:p>
            <a:pPr>
              <a:buFont typeface="Arial" pitchFamily="34" charset="0"/>
              <a:buNone/>
              <a:defRPr/>
            </a:pPr>
            <a:endParaRPr lang="zh-CN" altLang="en-US"/>
          </a:p>
        </p:txBody>
      </p:sp>
      <p:sp>
        <p:nvSpPr>
          <p:cNvPr id="12" name="TextBox 11"/>
          <p:cNvSpPr txBox="1"/>
          <p:nvPr/>
        </p:nvSpPr>
        <p:spPr>
          <a:xfrm>
            <a:off x="2915444" y="1988840"/>
            <a:ext cx="6913562" cy="2585323"/>
          </a:xfrm>
          <a:prstGeom prst="rect">
            <a:avLst/>
          </a:prstGeom>
          <a:noFill/>
        </p:spPr>
        <p:txBody>
          <a:bodyPr>
            <a:spAutoFit/>
          </a:bodyPr>
          <a:lstStyle/>
          <a:p>
            <a:pPr>
              <a:lnSpc>
                <a:spcPct val="150000"/>
              </a:lnSpc>
              <a:buFont typeface="Arial" pitchFamily="34" charset="0"/>
              <a:buNone/>
              <a:defRPr/>
            </a:pPr>
            <a:r>
              <a:rPr lang="zh-CN" altLang="en-US" dirty="0" smtClean="0">
                <a:latin typeface="+mn-ea"/>
                <a:ea typeface="+mn-ea"/>
              </a:rPr>
              <a:t>（三）屋面工程</a:t>
            </a:r>
            <a:endParaRPr lang="en-US" altLang="zh-CN" dirty="0" smtClean="0">
              <a:latin typeface="+mn-ea"/>
              <a:ea typeface="+mn-ea"/>
            </a:endParaRPr>
          </a:p>
          <a:p>
            <a:pPr>
              <a:lnSpc>
                <a:spcPct val="150000"/>
              </a:lnSpc>
            </a:pPr>
            <a:r>
              <a:rPr lang="zh-CN" altLang="en-US" dirty="0" smtClean="0">
                <a:latin typeface="+mn-ea"/>
                <a:ea typeface="+mn-ea"/>
              </a:rPr>
              <a:t>屋面防水等级为</a:t>
            </a:r>
            <a:r>
              <a:rPr lang="en-US" altLang="zh-CN" dirty="0" smtClean="0">
                <a:latin typeface="+mn-ea"/>
                <a:ea typeface="+mn-ea"/>
              </a:rPr>
              <a:t>Ⅱ</a:t>
            </a:r>
            <a:r>
              <a:rPr lang="zh-CN" altLang="en-US" dirty="0" smtClean="0">
                <a:latin typeface="+mn-ea"/>
                <a:ea typeface="+mn-ea"/>
              </a:rPr>
              <a:t>级，防水层合理使用年限为</a:t>
            </a:r>
            <a:r>
              <a:rPr lang="en-US" altLang="zh-CN" dirty="0" smtClean="0">
                <a:latin typeface="+mn-ea"/>
                <a:ea typeface="+mn-ea"/>
              </a:rPr>
              <a:t>15 </a:t>
            </a:r>
            <a:r>
              <a:rPr lang="zh-CN" altLang="en-US" dirty="0" smtClean="0">
                <a:latin typeface="+mn-ea"/>
                <a:ea typeface="+mn-ea"/>
              </a:rPr>
              <a:t>年，面层为带铝箔覆面的单面自黏改性沥青防水卷材。</a:t>
            </a:r>
            <a:endParaRPr lang="en-US" altLang="zh-CN" dirty="0" smtClean="0">
              <a:latin typeface="+mn-ea"/>
              <a:ea typeface="+mn-ea"/>
            </a:endParaRPr>
          </a:p>
          <a:p>
            <a:pPr>
              <a:lnSpc>
                <a:spcPct val="150000"/>
              </a:lnSpc>
              <a:buFont typeface="Arial" pitchFamily="34" charset="0"/>
              <a:buNone/>
              <a:defRPr/>
            </a:pPr>
            <a:r>
              <a:rPr lang="zh-CN" altLang="en-US" dirty="0" smtClean="0">
                <a:latin typeface="+mn-ea"/>
                <a:ea typeface="+mn-ea"/>
              </a:rPr>
              <a:t>（四）门窗工程</a:t>
            </a:r>
            <a:endParaRPr lang="en-US" altLang="zh-CN" dirty="0" smtClean="0">
              <a:latin typeface="+mn-ea"/>
              <a:ea typeface="+mn-ea"/>
            </a:endParaRPr>
          </a:p>
          <a:p>
            <a:pPr>
              <a:lnSpc>
                <a:spcPct val="150000"/>
              </a:lnSpc>
            </a:pPr>
            <a:r>
              <a:rPr lang="zh-CN" altLang="en-US" dirty="0" smtClean="0">
                <a:latin typeface="+mn-ea"/>
                <a:ea typeface="+mn-ea"/>
              </a:rPr>
              <a:t>建筑外门窗抗风压性能不低于</a:t>
            </a:r>
            <a:r>
              <a:rPr lang="en-US" altLang="zh-CN" dirty="0" smtClean="0">
                <a:latin typeface="+mn-ea"/>
                <a:ea typeface="+mn-ea"/>
              </a:rPr>
              <a:t>3 </a:t>
            </a:r>
            <a:r>
              <a:rPr lang="zh-CN" altLang="en-US" dirty="0" smtClean="0">
                <a:latin typeface="+mn-ea"/>
                <a:ea typeface="+mn-ea"/>
              </a:rPr>
              <a:t>级，水密性能不低于</a:t>
            </a:r>
            <a:r>
              <a:rPr lang="en-US" altLang="zh-CN" dirty="0" smtClean="0">
                <a:latin typeface="+mn-ea"/>
                <a:ea typeface="+mn-ea"/>
              </a:rPr>
              <a:t>3 </a:t>
            </a:r>
            <a:r>
              <a:rPr lang="zh-CN" altLang="en-US" dirty="0" smtClean="0">
                <a:latin typeface="+mn-ea"/>
                <a:ea typeface="+mn-ea"/>
              </a:rPr>
              <a:t>级，气密性为</a:t>
            </a:r>
            <a:r>
              <a:rPr lang="en-US" altLang="zh-CN" dirty="0" smtClean="0">
                <a:latin typeface="+mn-ea"/>
                <a:ea typeface="+mn-ea"/>
              </a:rPr>
              <a:t>6 </a:t>
            </a:r>
            <a:r>
              <a:rPr lang="zh-CN" altLang="en-US" dirty="0" smtClean="0">
                <a:latin typeface="+mn-ea"/>
                <a:ea typeface="+mn-ea"/>
              </a:rPr>
              <a:t>级（</a:t>
            </a:r>
            <a:r>
              <a:rPr lang="en-US" altLang="zh-CN" dirty="0" smtClean="0">
                <a:latin typeface="+mn-ea"/>
                <a:ea typeface="+mn-ea"/>
              </a:rPr>
              <a:t>GB/T7106 - 2008</a:t>
            </a:r>
            <a:r>
              <a:rPr lang="zh-CN" altLang="en-US" dirty="0" smtClean="0">
                <a:latin typeface="+mn-ea"/>
                <a:ea typeface="+mn-ea"/>
              </a:rPr>
              <a:t>）。</a:t>
            </a:r>
            <a:endParaRPr lang="zh-CN" altLang="en-US" dirty="0">
              <a:solidFill>
                <a:schemeClr val="accent1"/>
              </a:solidFill>
              <a:latin typeface="+mn-ea"/>
              <a:ea typeface="+mn-ea"/>
            </a:endParaRPr>
          </a:p>
        </p:txBody>
      </p:sp>
      <p:sp>
        <p:nvSpPr>
          <p:cNvPr id="7" name="TextBox 54"/>
          <p:cNvSpPr txBox="1">
            <a:spLocks noChangeArrowheads="1"/>
          </p:cNvSpPr>
          <p:nvPr/>
        </p:nvSpPr>
        <p:spPr bwMode="auto">
          <a:xfrm>
            <a:off x="1361830" y="152172"/>
            <a:ext cx="5041900" cy="369332"/>
          </a:xfrm>
          <a:prstGeom prst="rect">
            <a:avLst/>
          </a:prstGeom>
          <a:noFill/>
          <a:ln w="9525">
            <a:noFill/>
            <a:miter lim="800000"/>
            <a:headEnd/>
            <a:tailEnd/>
          </a:ln>
        </p:spPr>
        <p:txBody>
          <a:bodyPr>
            <a:spAutoFit/>
          </a:bodyPr>
          <a:lstStyle/>
          <a:p>
            <a:pPr marL="0" lvl="1">
              <a:buFont typeface="Arial" pitchFamily="34" charset="0"/>
              <a:buNone/>
              <a:defRPr/>
            </a:pPr>
            <a:r>
              <a:rPr lang="zh-CN" altLang="en-US" dirty="0" smtClean="0">
                <a:solidFill>
                  <a:schemeClr val="accent2"/>
                </a:solidFill>
                <a:latin typeface="+mn-ea"/>
                <a:ea typeface="+mn-ea"/>
              </a:rPr>
              <a:t>工程概况</a:t>
            </a:r>
            <a:endParaRPr lang="zh-CN" altLang="en-US" b="1" spc="400" dirty="0">
              <a:solidFill>
                <a:schemeClr val="accent2"/>
              </a:solidFill>
              <a:latin typeface="+mn-ea"/>
              <a:ea typeface="+mn-ea"/>
            </a:endParaRPr>
          </a:p>
        </p:txBody>
      </p:sp>
      <p:sp>
        <p:nvSpPr>
          <p:cNvPr id="8" name="TextBox 55"/>
          <p:cNvSpPr txBox="1">
            <a:spLocks noChangeArrowheads="1"/>
          </p:cNvSpPr>
          <p:nvPr/>
        </p:nvSpPr>
        <p:spPr bwMode="auto">
          <a:xfrm>
            <a:off x="-310331" y="152172"/>
            <a:ext cx="1497013" cy="338554"/>
          </a:xfrm>
          <a:prstGeom prst="rect">
            <a:avLst/>
          </a:prstGeom>
          <a:noFill/>
          <a:ln w="9525">
            <a:noFill/>
            <a:miter lim="800000"/>
            <a:headEnd/>
            <a:tailEnd/>
          </a:ln>
        </p:spPr>
        <p:txBody>
          <a:bodyPr>
            <a:spAutoFit/>
          </a:bodyPr>
          <a:lstStyle/>
          <a:p>
            <a:pPr algn="r">
              <a:buFont typeface="Arial" pitchFamily="34" charset="0"/>
              <a:buNone/>
            </a:pPr>
            <a:r>
              <a:rPr lang="zh-CN" altLang="en-US" sz="1600" dirty="0">
                <a:solidFill>
                  <a:schemeClr val="accent2"/>
                </a:solidFill>
                <a:latin typeface="华文细黑"/>
                <a:ea typeface="华文细黑"/>
                <a:cs typeface="华文细黑"/>
              </a:rPr>
              <a:t>学习任务</a:t>
            </a:r>
            <a:r>
              <a:rPr lang="en-US" altLang="zh-CN" sz="1600" dirty="0">
                <a:solidFill>
                  <a:schemeClr val="accent2"/>
                </a:solidFill>
                <a:latin typeface="华文细黑"/>
                <a:ea typeface="华文细黑"/>
                <a:cs typeface="华文细黑"/>
              </a:rPr>
              <a:t>1</a:t>
            </a:r>
            <a:endParaRPr lang="zh-CN" altLang="en-US" sz="1600" dirty="0">
              <a:solidFill>
                <a:schemeClr val="accent2"/>
              </a:solidFill>
              <a:latin typeface="华文细黑"/>
              <a:ea typeface="华文细黑"/>
              <a:cs typeface="华文细黑"/>
            </a:endParaRPr>
          </a:p>
        </p:txBody>
      </p:sp>
    </p:spTree>
  </p:cSld>
  <p:clrMapOvr>
    <a:masterClrMapping/>
  </p:clrMapOvr>
  <p:transition spd="slow" advTm="8191">
    <p:fade/>
  </p:transition>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MH" val="20150923222252"/>
  <p:tag name="MH_LIBRARY" val="GRAPHIC"/>
  <p:tag name="MH_ORDER" val="Straight Connector 4"/>
</p:tagLst>
</file>

<file path=ppt/tags/tag10.xml><?xml version="1.0" encoding="utf-8"?>
<p:tagLst xmlns:a="http://schemas.openxmlformats.org/drawingml/2006/main" xmlns:r="http://schemas.openxmlformats.org/officeDocument/2006/relationships" xmlns:p="http://schemas.openxmlformats.org/presentationml/2006/main">
  <p:tag name="MH" val="20150923222252"/>
  <p:tag name="MH_LIBRARY" val="GRAPHIC"/>
  <p:tag name="MH_ORDER" val="Straight Connector 4"/>
</p:tagLst>
</file>

<file path=ppt/tags/tag11.xml><?xml version="1.0" encoding="utf-8"?>
<p:tagLst xmlns:a="http://schemas.openxmlformats.org/drawingml/2006/main" xmlns:r="http://schemas.openxmlformats.org/officeDocument/2006/relationships" xmlns:p="http://schemas.openxmlformats.org/presentationml/2006/main">
  <p:tag name="MH" val="20150923222252"/>
  <p:tag name="MH_LIBRARY" val="GRAPHIC"/>
  <p:tag name="MH_ORDER" val="Straight Connector 6"/>
</p:tagLst>
</file>

<file path=ppt/tags/tag12.xml><?xml version="1.0" encoding="utf-8"?>
<p:tagLst xmlns:a="http://schemas.openxmlformats.org/drawingml/2006/main" xmlns:r="http://schemas.openxmlformats.org/officeDocument/2006/relationships" xmlns:p="http://schemas.openxmlformats.org/presentationml/2006/main">
  <p:tag name="MH" val="20150923222252"/>
  <p:tag name="MH_LIBRARY" val="GRAPHIC"/>
  <p:tag name="MH_ORDER" val="Oval 8"/>
</p:tagLst>
</file>

<file path=ppt/tags/tag13.xml><?xml version="1.0" encoding="utf-8"?>
<p:tagLst xmlns:a="http://schemas.openxmlformats.org/drawingml/2006/main" xmlns:r="http://schemas.openxmlformats.org/officeDocument/2006/relationships" xmlns:p="http://schemas.openxmlformats.org/presentationml/2006/main">
  <p:tag name="MH" val="20150923222252"/>
  <p:tag name="MH_LIBRARY" val="GRAPHIC"/>
  <p:tag name="MH_ORDER" val="Oval 7"/>
</p:tagLst>
</file>

<file path=ppt/tags/tag14.xml><?xml version="1.0" encoding="utf-8"?>
<p:tagLst xmlns:a="http://schemas.openxmlformats.org/drawingml/2006/main" xmlns:r="http://schemas.openxmlformats.org/officeDocument/2006/relationships" xmlns:p="http://schemas.openxmlformats.org/presentationml/2006/main">
  <p:tag name="MH" val="20150923222252"/>
  <p:tag name="MH_LIBRARY" val="GRAPHIC"/>
  <p:tag name="MH_ORDER" val="Straight Connector 4"/>
</p:tagLst>
</file>

<file path=ppt/tags/tag15.xml><?xml version="1.0" encoding="utf-8"?>
<p:tagLst xmlns:a="http://schemas.openxmlformats.org/drawingml/2006/main" xmlns:r="http://schemas.openxmlformats.org/officeDocument/2006/relationships" xmlns:p="http://schemas.openxmlformats.org/presentationml/2006/main">
  <p:tag name="MH" val="20150923222252"/>
  <p:tag name="MH_LIBRARY" val="GRAPHIC"/>
  <p:tag name="MH_ORDER" val="Straight Connector 6"/>
</p:tagLst>
</file>

<file path=ppt/tags/tag16.xml><?xml version="1.0" encoding="utf-8"?>
<p:tagLst xmlns:a="http://schemas.openxmlformats.org/drawingml/2006/main" xmlns:r="http://schemas.openxmlformats.org/officeDocument/2006/relationships" xmlns:p="http://schemas.openxmlformats.org/presentationml/2006/main">
  <p:tag name="MH" val="20150923222252"/>
  <p:tag name="MH_LIBRARY" val="GRAPHIC"/>
  <p:tag name="MH_ORDER" val="Oval 8"/>
</p:tagLst>
</file>

<file path=ppt/tags/tag17.xml><?xml version="1.0" encoding="utf-8"?>
<p:tagLst xmlns:a="http://schemas.openxmlformats.org/drawingml/2006/main" xmlns:r="http://schemas.openxmlformats.org/officeDocument/2006/relationships" xmlns:p="http://schemas.openxmlformats.org/presentationml/2006/main">
  <p:tag name="MH" val="20150923222252"/>
  <p:tag name="MH_LIBRARY" val="GRAPHIC"/>
  <p:tag name="MH_ORDER" val="Oval 7"/>
</p:tagLst>
</file>

<file path=ppt/tags/tag18.xml><?xml version="1.0" encoding="utf-8"?>
<p:tagLst xmlns:a="http://schemas.openxmlformats.org/drawingml/2006/main" xmlns:r="http://schemas.openxmlformats.org/officeDocument/2006/relationships" xmlns:p="http://schemas.openxmlformats.org/presentationml/2006/main">
  <p:tag name="MH" val="20150923222252"/>
  <p:tag name="MH_LIBRARY" val="GRAPHIC"/>
  <p:tag name="MH_ORDER" val="Straight Connector 4"/>
</p:tagLst>
</file>

<file path=ppt/tags/tag19.xml><?xml version="1.0" encoding="utf-8"?>
<p:tagLst xmlns:a="http://schemas.openxmlformats.org/drawingml/2006/main" xmlns:r="http://schemas.openxmlformats.org/officeDocument/2006/relationships" xmlns:p="http://schemas.openxmlformats.org/presentationml/2006/main">
  <p:tag name="MH" val="20150923222252"/>
  <p:tag name="MH_LIBRARY" val="GRAPHIC"/>
  <p:tag name="MH_ORDER" val="Straight Connector 6"/>
</p:tagLst>
</file>

<file path=ppt/tags/tag2.xml><?xml version="1.0" encoding="utf-8"?>
<p:tagLst xmlns:a="http://schemas.openxmlformats.org/drawingml/2006/main" xmlns:r="http://schemas.openxmlformats.org/officeDocument/2006/relationships" xmlns:p="http://schemas.openxmlformats.org/presentationml/2006/main">
  <p:tag name="MH" val="20150923222252"/>
  <p:tag name="MH_LIBRARY" val="GRAPHIC"/>
  <p:tag name="MH_ORDER" val="Straight Connector 6"/>
</p:tagLst>
</file>

<file path=ppt/tags/tag20.xml><?xml version="1.0" encoding="utf-8"?>
<p:tagLst xmlns:a="http://schemas.openxmlformats.org/drawingml/2006/main" xmlns:r="http://schemas.openxmlformats.org/officeDocument/2006/relationships" xmlns:p="http://schemas.openxmlformats.org/presentationml/2006/main">
  <p:tag name="MH" val="20150923222252"/>
  <p:tag name="MH_LIBRARY" val="GRAPHIC"/>
  <p:tag name="MH_ORDER" val="Oval 8"/>
</p:tagLst>
</file>

<file path=ppt/tags/tag21.xml><?xml version="1.0" encoding="utf-8"?>
<p:tagLst xmlns:a="http://schemas.openxmlformats.org/drawingml/2006/main" xmlns:r="http://schemas.openxmlformats.org/officeDocument/2006/relationships" xmlns:p="http://schemas.openxmlformats.org/presentationml/2006/main">
  <p:tag name="MH" val="20150923222252"/>
  <p:tag name="MH_LIBRARY" val="GRAPHIC"/>
  <p:tag name="MH_ORDER" val="Oval 7"/>
</p:tagLst>
</file>

<file path=ppt/tags/tag22.xml><?xml version="1.0" encoding="utf-8"?>
<p:tagLst xmlns:a="http://schemas.openxmlformats.org/drawingml/2006/main" xmlns:r="http://schemas.openxmlformats.org/officeDocument/2006/relationships" xmlns:p="http://schemas.openxmlformats.org/presentationml/2006/main">
  <p:tag name="MH" val="20150923222252"/>
  <p:tag name="MH_LIBRARY" val="GRAPHIC"/>
  <p:tag name="MH_ORDER" val="Straight Connector 4"/>
</p:tagLst>
</file>

<file path=ppt/tags/tag23.xml><?xml version="1.0" encoding="utf-8"?>
<p:tagLst xmlns:a="http://schemas.openxmlformats.org/drawingml/2006/main" xmlns:r="http://schemas.openxmlformats.org/officeDocument/2006/relationships" xmlns:p="http://schemas.openxmlformats.org/presentationml/2006/main">
  <p:tag name="MH" val="20150923222252"/>
  <p:tag name="MH_LIBRARY" val="GRAPHIC"/>
  <p:tag name="MH_ORDER" val="Straight Connector 6"/>
</p:tagLst>
</file>

<file path=ppt/tags/tag24.xml><?xml version="1.0" encoding="utf-8"?>
<p:tagLst xmlns:a="http://schemas.openxmlformats.org/drawingml/2006/main" xmlns:r="http://schemas.openxmlformats.org/officeDocument/2006/relationships" xmlns:p="http://schemas.openxmlformats.org/presentationml/2006/main">
  <p:tag name="MH" val="20150923222252"/>
  <p:tag name="MH_LIBRARY" val="GRAPHIC"/>
  <p:tag name="MH_ORDER" val="Oval 8"/>
</p:tagLst>
</file>

<file path=ppt/tags/tag25.xml><?xml version="1.0" encoding="utf-8"?>
<p:tagLst xmlns:a="http://schemas.openxmlformats.org/drawingml/2006/main" xmlns:r="http://schemas.openxmlformats.org/officeDocument/2006/relationships" xmlns:p="http://schemas.openxmlformats.org/presentationml/2006/main">
  <p:tag name="MH" val="20150923222252"/>
  <p:tag name="MH_LIBRARY" val="GRAPHIC"/>
  <p:tag name="MH_ORDER" val="Oval 7"/>
</p:tagLst>
</file>

<file path=ppt/tags/tag26.xml><?xml version="1.0" encoding="utf-8"?>
<p:tagLst xmlns:a="http://schemas.openxmlformats.org/drawingml/2006/main" xmlns:r="http://schemas.openxmlformats.org/officeDocument/2006/relationships" xmlns:p="http://schemas.openxmlformats.org/presentationml/2006/main">
  <p:tag name="MH" val="20150923222252"/>
  <p:tag name="MH_LIBRARY" val="GRAPHIC"/>
  <p:tag name="MH_ORDER" val="Straight Connector 4"/>
</p:tagLst>
</file>

<file path=ppt/tags/tag27.xml><?xml version="1.0" encoding="utf-8"?>
<p:tagLst xmlns:a="http://schemas.openxmlformats.org/drawingml/2006/main" xmlns:r="http://schemas.openxmlformats.org/officeDocument/2006/relationships" xmlns:p="http://schemas.openxmlformats.org/presentationml/2006/main">
  <p:tag name="MH" val="20150923222252"/>
  <p:tag name="MH_LIBRARY" val="GRAPHIC"/>
  <p:tag name="MH_ORDER" val="Straight Connector 6"/>
</p:tagLst>
</file>

<file path=ppt/tags/tag28.xml><?xml version="1.0" encoding="utf-8"?>
<p:tagLst xmlns:a="http://schemas.openxmlformats.org/drawingml/2006/main" xmlns:r="http://schemas.openxmlformats.org/officeDocument/2006/relationships" xmlns:p="http://schemas.openxmlformats.org/presentationml/2006/main">
  <p:tag name="MH" val="20150923222252"/>
  <p:tag name="MH_LIBRARY" val="GRAPHIC"/>
  <p:tag name="MH_ORDER" val="Oval 8"/>
</p:tagLst>
</file>

<file path=ppt/tags/tag29.xml><?xml version="1.0" encoding="utf-8"?>
<p:tagLst xmlns:a="http://schemas.openxmlformats.org/drawingml/2006/main" xmlns:r="http://schemas.openxmlformats.org/officeDocument/2006/relationships" xmlns:p="http://schemas.openxmlformats.org/presentationml/2006/main">
  <p:tag name="MH" val="20150923222252"/>
  <p:tag name="MH_LIBRARY" val="GRAPHIC"/>
  <p:tag name="MH_ORDER" val="Oval 7"/>
</p:tagLst>
</file>

<file path=ppt/tags/tag3.xml><?xml version="1.0" encoding="utf-8"?>
<p:tagLst xmlns:a="http://schemas.openxmlformats.org/drawingml/2006/main" xmlns:r="http://schemas.openxmlformats.org/officeDocument/2006/relationships" xmlns:p="http://schemas.openxmlformats.org/presentationml/2006/main">
  <p:tag name="MH" val="20150923222252"/>
  <p:tag name="MH_LIBRARY" val="GRAPHIC"/>
  <p:tag name="MH_ORDER" val="Oval 8"/>
</p:tagLst>
</file>

<file path=ppt/tags/tag4.xml><?xml version="1.0" encoding="utf-8"?>
<p:tagLst xmlns:a="http://schemas.openxmlformats.org/drawingml/2006/main" xmlns:r="http://schemas.openxmlformats.org/officeDocument/2006/relationships" xmlns:p="http://schemas.openxmlformats.org/presentationml/2006/main">
  <p:tag name="MH" val="20150923222252"/>
  <p:tag name="MH_LIBRARY" val="GRAPHIC"/>
  <p:tag name="MH_ORDER" val="Oval 7"/>
</p:tagLst>
</file>

<file path=ppt/tags/tag5.xml><?xml version="1.0" encoding="utf-8"?>
<p:tagLst xmlns:a="http://schemas.openxmlformats.org/drawingml/2006/main" xmlns:r="http://schemas.openxmlformats.org/officeDocument/2006/relationships" xmlns:p="http://schemas.openxmlformats.org/presentationml/2006/main">
  <p:tag name="MH" val="20150923222252"/>
  <p:tag name="MH_LIBRARY" val="GRAPHIC"/>
  <p:tag name="MH_ORDER" val="Straight Connector 4"/>
</p:tagLst>
</file>

<file path=ppt/tags/tag6.xml><?xml version="1.0" encoding="utf-8"?>
<p:tagLst xmlns:a="http://schemas.openxmlformats.org/drawingml/2006/main" xmlns:r="http://schemas.openxmlformats.org/officeDocument/2006/relationships" xmlns:p="http://schemas.openxmlformats.org/presentationml/2006/main">
  <p:tag name="MH" val="20150923222252"/>
  <p:tag name="MH_LIBRARY" val="GRAPHIC"/>
  <p:tag name="MH_ORDER" val="Straight Connector 6"/>
</p:tagLst>
</file>

<file path=ppt/tags/tag7.xml><?xml version="1.0" encoding="utf-8"?>
<p:tagLst xmlns:a="http://schemas.openxmlformats.org/drawingml/2006/main" xmlns:r="http://schemas.openxmlformats.org/officeDocument/2006/relationships" xmlns:p="http://schemas.openxmlformats.org/presentationml/2006/main">
  <p:tag name="MH" val="20150923222252"/>
  <p:tag name="MH_LIBRARY" val="GRAPHIC"/>
  <p:tag name="MH_ORDER" val="Oval 8"/>
</p:tagLst>
</file>

<file path=ppt/tags/tag8.xml><?xml version="1.0" encoding="utf-8"?>
<p:tagLst xmlns:a="http://schemas.openxmlformats.org/drawingml/2006/main" xmlns:r="http://schemas.openxmlformats.org/officeDocument/2006/relationships" xmlns:p="http://schemas.openxmlformats.org/presentationml/2006/main">
  <p:tag name="MH" val="20150923222252"/>
  <p:tag name="MH_LIBRARY" val="GRAPHIC"/>
  <p:tag name="MH_ORDER" val="Oval 7"/>
</p:tagLst>
</file>

<file path=ppt/tags/tag9.xml><?xml version="1.0" encoding="utf-8"?>
<p:tagLst xmlns:a="http://schemas.openxmlformats.org/drawingml/2006/main" xmlns:r="http://schemas.openxmlformats.org/officeDocument/2006/relationships" xmlns:p="http://schemas.openxmlformats.org/presentationml/2006/main">
  <p:tag name="TIMING" val="|8.3"/>
</p:tagLst>
</file>

<file path=ppt/theme/theme1.xml><?xml version="1.0" encoding="utf-8"?>
<a:theme xmlns:a="http://schemas.openxmlformats.org/drawingml/2006/main" name="1_默认设计模板">
  <a:themeElements>
    <a:clrScheme name="155">
      <a:dk1>
        <a:srgbClr val="294A5A"/>
      </a:dk1>
      <a:lt1>
        <a:srgbClr val="99CC39"/>
      </a:lt1>
      <a:dk2>
        <a:srgbClr val="F9C900"/>
      </a:dk2>
      <a:lt2>
        <a:srgbClr val="ED5A00"/>
      </a:lt2>
      <a:accent1>
        <a:srgbClr val="484849"/>
      </a:accent1>
      <a:accent2>
        <a:srgbClr val="FFFFFF"/>
      </a:accent2>
      <a:accent3>
        <a:srgbClr val="969696"/>
      </a:accent3>
      <a:accent4>
        <a:srgbClr val="00AAA2"/>
      </a:accent4>
      <a:accent5>
        <a:srgbClr val="99CC39"/>
      </a:accent5>
      <a:accent6>
        <a:srgbClr val="F9C900"/>
      </a:accent6>
      <a:hlink>
        <a:srgbClr val="ED5A00"/>
      </a:hlink>
      <a:folHlink>
        <a:srgbClr val="484849"/>
      </a:folHlink>
    </a:clrScheme>
    <a:fontScheme name="默认设计模板">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lnDef>
  </a:objectDefaults>
  <a:extraClrSchemeLst>
    <a:extraClrScheme>
      <a:clrScheme name="默认设计模板 1">
        <a:dk1>
          <a:srgbClr val="000000"/>
        </a:dk1>
        <a:lt1>
          <a:srgbClr val="FFFFFF"/>
        </a:lt1>
        <a:dk2>
          <a:srgbClr val="000000"/>
        </a:dk2>
        <a:lt2>
          <a:srgbClr val="808080"/>
        </a:lt2>
        <a:accent1>
          <a:srgbClr val="CFDEF3"/>
        </a:accent1>
        <a:accent2>
          <a:srgbClr val="333399"/>
        </a:accent2>
        <a:accent3>
          <a:srgbClr val="FFFFFF"/>
        </a:accent3>
        <a:accent4>
          <a:srgbClr val="000000"/>
        </a:accent4>
        <a:accent5>
          <a:srgbClr val="E4ECF8"/>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7CCFF"/>
        </a:accent1>
        <a:accent2>
          <a:srgbClr val="CCCCFF"/>
        </a:accent2>
        <a:accent3>
          <a:srgbClr val="FFFFFF"/>
        </a:accent3>
        <a:accent4>
          <a:srgbClr val="000000"/>
        </a:accent4>
        <a:accent5>
          <a:srgbClr val="C9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默认设计模板 13">
        <a:dk1>
          <a:srgbClr val="000000"/>
        </a:dk1>
        <a:lt1>
          <a:srgbClr val="FFFFD9"/>
        </a:lt1>
        <a:dk2>
          <a:srgbClr val="2B2E30"/>
        </a:dk2>
        <a:lt2>
          <a:srgbClr val="777777"/>
        </a:lt2>
        <a:accent1>
          <a:srgbClr val="7FBA00"/>
        </a:accent1>
        <a:accent2>
          <a:srgbClr val="FCDB00"/>
        </a:accent2>
        <a:accent3>
          <a:srgbClr val="FFFFE9"/>
        </a:accent3>
        <a:accent4>
          <a:srgbClr val="000000"/>
        </a:accent4>
        <a:accent5>
          <a:srgbClr val="C0D9AA"/>
        </a:accent5>
        <a:accent6>
          <a:srgbClr val="E4C600"/>
        </a:accent6>
        <a:hlink>
          <a:srgbClr val="21A3D0"/>
        </a:hlink>
        <a:folHlink>
          <a:srgbClr val="DA251D"/>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11599</TotalTime>
  <Pages>0</Pages>
  <Words>4094</Words>
  <Characters>0</Characters>
  <Application>Microsoft Office PowerPoint</Application>
  <DocSecurity>0</DocSecurity>
  <PresentationFormat>自定义</PresentationFormat>
  <Lines>0</Lines>
  <Paragraphs>612</Paragraphs>
  <Slides>64</Slides>
  <Notes>64</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64</vt:i4>
      </vt:variant>
    </vt:vector>
  </HeadingPairs>
  <TitlesOfParts>
    <vt:vector size="74" baseType="lpstr">
      <vt:lpstr>方正粗黑宋简体</vt:lpstr>
      <vt:lpstr>仿宋_GB2312</vt:lpstr>
      <vt:lpstr>黑体</vt:lpstr>
      <vt:lpstr>华文细黑</vt:lpstr>
      <vt:lpstr>宋体</vt:lpstr>
      <vt:lpstr>微软雅黑</vt:lpstr>
      <vt:lpstr>Arial</vt:lpstr>
      <vt:lpstr>Calibri</vt:lpstr>
      <vt:lpstr>Impact</vt:lpstr>
      <vt:lpstr>1_默认设计模板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CharactersWithSpaces>0</CharactersWithSpaces>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Administrator</dc:creator>
  <cp:lastModifiedBy>AU107夏宾阳</cp:lastModifiedBy>
  <cp:revision>997</cp:revision>
  <dcterms:created xsi:type="dcterms:W3CDTF">2013-01-25T01:44:32Z</dcterms:created>
  <dcterms:modified xsi:type="dcterms:W3CDTF">2019-06-17T06:16:16Z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2052-9.1.0.4429</vt:lpwstr>
  </property>
</Properties>
</file>